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C22B-0037-4160-9926-51317D03612B}" type="datetimeFigureOut">
              <a:rPr lang="hu-HU" smtClean="0"/>
              <a:t>2024. 01. 17.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7EDD-9D6A-41E2-B756-344737E6CA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23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C22B-0037-4160-9926-51317D03612B}" type="datetimeFigureOut">
              <a:rPr lang="hu-HU" smtClean="0"/>
              <a:t>2024. 01. 17.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7EDD-9D6A-41E2-B756-344737E6CA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315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C22B-0037-4160-9926-51317D03612B}" type="datetimeFigureOut">
              <a:rPr lang="hu-HU" smtClean="0"/>
              <a:t>2024. 01. 17.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7EDD-9D6A-41E2-B756-344737E6CA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462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C22B-0037-4160-9926-51317D03612B}" type="datetimeFigureOut">
              <a:rPr lang="hu-HU" smtClean="0"/>
              <a:t>2024. 01. 17.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7EDD-9D6A-41E2-B756-344737E6CA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415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C22B-0037-4160-9926-51317D03612B}" type="datetimeFigureOut">
              <a:rPr lang="hu-HU" smtClean="0"/>
              <a:t>2024. 01. 17.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7EDD-9D6A-41E2-B756-344737E6CA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751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C22B-0037-4160-9926-51317D03612B}" type="datetimeFigureOut">
              <a:rPr lang="hu-HU" smtClean="0"/>
              <a:t>2024. 01. 17.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7EDD-9D6A-41E2-B756-344737E6CA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336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C22B-0037-4160-9926-51317D03612B}" type="datetimeFigureOut">
              <a:rPr lang="hu-HU" smtClean="0"/>
              <a:t>2024. 01. 17.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7EDD-9D6A-41E2-B756-344737E6CA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589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C22B-0037-4160-9926-51317D03612B}" type="datetimeFigureOut">
              <a:rPr lang="hu-HU" smtClean="0"/>
              <a:t>2024. 01. 17.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7EDD-9D6A-41E2-B756-344737E6CA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588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C22B-0037-4160-9926-51317D03612B}" type="datetimeFigureOut">
              <a:rPr lang="hu-HU" smtClean="0"/>
              <a:t>2024. 01. 17.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7EDD-9D6A-41E2-B756-344737E6CA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94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C22B-0037-4160-9926-51317D03612B}" type="datetimeFigureOut">
              <a:rPr lang="hu-HU" smtClean="0"/>
              <a:t>2024. 01. 17.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7EDD-9D6A-41E2-B756-344737E6CA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950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C22B-0037-4160-9926-51317D03612B}" type="datetimeFigureOut">
              <a:rPr lang="hu-HU" smtClean="0"/>
              <a:t>2024. 01. 17.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7EDD-9D6A-41E2-B756-344737E6CA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70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1C22B-0037-4160-9926-51317D03612B}" type="datetimeFigureOut">
              <a:rPr lang="hu-HU" smtClean="0"/>
              <a:t>2024. 01. 17.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57EDD-9D6A-41E2-B756-344737E6CA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979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Special</a:t>
            </a:r>
            <a:r>
              <a:rPr lang="hu-HU" dirty="0" smtClean="0"/>
              <a:t> </a:t>
            </a:r>
            <a:r>
              <a:rPr lang="hu-HU" dirty="0" err="1" smtClean="0"/>
              <a:t>days</a:t>
            </a:r>
            <a:r>
              <a:rPr lang="hu-HU" dirty="0" smtClean="0"/>
              <a:t> of </a:t>
            </a:r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King </a:t>
            </a:r>
            <a:r>
              <a:rPr lang="hu-HU" dirty="0" err="1" smtClean="0"/>
              <a:t>Mathias</a:t>
            </a:r>
            <a:r>
              <a:rPr lang="hu-HU" dirty="0" smtClean="0"/>
              <a:t> </a:t>
            </a:r>
            <a:r>
              <a:rPr lang="hu-HU" dirty="0" err="1" smtClean="0"/>
              <a:t>Grammar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r>
              <a:rPr lang="hu-HU" dirty="0" smtClean="0"/>
              <a:t> - Fonyód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0724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On 23rd October, we commemorate the 1956 revolution and the fight for </a:t>
            </a:r>
            <a:r>
              <a:rPr lang="en-US" sz="2000" b="1" dirty="0" smtClean="0"/>
              <a:t>freedom</a:t>
            </a:r>
            <a:r>
              <a:rPr lang="hu-HU" sz="2000" b="1" dirty="0" smtClean="0"/>
              <a:t>.</a:t>
            </a:r>
            <a:r>
              <a:rPr lang="en-US" sz="2000" b="1" dirty="0" smtClean="0"/>
              <a:t> </a:t>
            </a:r>
            <a:r>
              <a:rPr lang="en-US" sz="2000" b="1" dirty="0"/>
              <a:t>It is a national holiday in our </a:t>
            </a:r>
            <a:r>
              <a:rPr lang="en-US" sz="2000" b="1" dirty="0" smtClean="0"/>
              <a:t>country</a:t>
            </a:r>
            <a:r>
              <a:rPr lang="hu-HU" sz="2000" b="1" dirty="0" smtClean="0"/>
              <a:t> </a:t>
            </a:r>
            <a:r>
              <a:rPr lang="en-US" sz="2000" b="1" dirty="0" smtClean="0"/>
              <a:t>and </a:t>
            </a:r>
            <a:r>
              <a:rPr lang="en-US" sz="2000" b="1" dirty="0"/>
              <a:t>every year in our school we </a:t>
            </a:r>
            <a:r>
              <a:rPr lang="en-US" sz="2000" b="1" dirty="0" smtClean="0"/>
              <a:t>commemorate </a:t>
            </a:r>
            <a:r>
              <a:rPr lang="en-US" sz="2000" b="1" dirty="0"/>
              <a:t>it with a short performance. 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b="1" dirty="0" err="1" smtClean="0"/>
              <a:t>Students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have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to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wear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their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school</a:t>
            </a:r>
            <a:r>
              <a:rPr lang="hu-HU" sz="2000" b="1" dirty="0" smtClean="0"/>
              <a:t> uniforms.</a:t>
            </a:r>
            <a:endParaRPr lang="hu-HU" sz="2000" b="1" dirty="0"/>
          </a:p>
        </p:txBody>
      </p:sp>
      <p:pic>
        <p:nvPicPr>
          <p:cNvPr id="10" name="Tartalom helye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V="1">
            <a:off x="740524" y="2138499"/>
            <a:ext cx="6053816" cy="403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data:image/jpeg;base64,/9j/4AAQSkZJRgABAQEASABIAAD/2wBDAAMCAgMCAgMDAwMEAwMEBQgFBQQEBQoHBwYIDAoMDAsKCwsNDhIQDQ4RDgsLEBYQERMUFRUVDA8XGBYUGBIUFRT/2wBDAQMEBAUEBQkFBQkUDQsNFBQUFBQUFBQUFBQUFBQUFBQUFBQUFBQUFBQUFBQUFBQUFBQUFBQUFBQUFBQUFBQUFBT/wAARCAQqBk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4lDahMwf5zkn5cZ4pcKsy7tyjp6VJpZZZCzk7OgPQ/TFauiQPeXJ3AkBsHcOKylLlVzspxcnoaeh6StqxuJE+9jG8ZwK05LhCqnYA6j+JscduKmfcNlv8hUYy2f0pixpMzRZUnoAGxwB6968uUnKR60YKEbIr/8AHrbtczeWrAN8xAz04rzzVL6bULx7hzkHhUJ6DgZroPFeqmRhaxlWiz83p9K5mXb93ftxgcL3+tddGHLqzgqz+yRMqK+wKZDnAbPAGKXbuWPpgDPqRmplX94dqcMM568+nNNkV/M35DKvBwK6zlsMjyGI2BkXoa2dHVE3kIAG5LelZC/eZVBGOelb1vZ/ZbXe/LZDYA647Vz1DSnuTbjIq7zyGyG4/HNPYLu+aTPy5UAHpUf2jhvcAKMc5pFkgkYFjkjjvyK5mdSGzW7LGSBtYE9OemOKhVGbOH3MBuJxn8BnvU3nLuZgu09s5NKeNxBZm25xjr7ClYdkRSTmRl5YOOoOCCKdG+6MhGyOvzccnnH6UKu9do4OcAHg1WkzuLMxO44O3qOuKNyxWmaOIEFmAONue5Pv2qncXAhV1O4vjOc8Ul1cG1jLFyCRwD1JrGmm86RHLY55Gc10wpnLUly7Cr+8Zi798/KOaeh34xuA77h1B/8A1UHDwsc7l6cdetTQqP4txGQD7Cuk4zT0e3+YTlAR02sT+mK34htWQqPl6sW/Lp1qjpcYWFBtB3H5Tt5x65rQhY7W+XJyD8vOaxe5tEI49jBVOQMDpT2yJRtHLtjcvBpvl5mRkjYgNkr/AI1YsY2kuAyjYueEx3NRLRGyLNxiOzZeeeG2rzmqs6xqylkDBhtLH735/wCNT6hfRRzqrqC+eVBIzULTRyR5D/Kf7xxXH1NyhNAdwaKTGARskPb2NV7i7khJ3xuG6ZQ//Wq1eYkChW3DqcVnNOxO5idw96pARtehXBb5ty5Hy8jBqlKSWDL/AA8DIp9xKFYHbznOc/pULMJlyWz3HAyK6YoxkLHGqs/3QwHynoKlhj8wICA3JGcHr2xUSenPHc9a1dCtTPdAOu5UG7Gc1cnZE2udDpNm1pCECFVC7uRisjxdfC3tBEhw83OO4Wug3BeR8sakA8dD3rj5Y217WpZpDi3jO1M9MZrkpq8uZmj2shPCujGWRrlgAoxhcZIPYVsXUQ85EUMFQ9WXvmtTTbb7PDCuAqsxkIHXaAKypFWZjMXCKvOfX2NOVTmbOinG0bsg1e4Wztxjlm+6vvXPeU0h3sM7jjaQetWtQuHvLgM3K5xx6e1LZ2pumMcYbk4OT6V2U17ON2cNSXtJ2RZ0W3Jn3kcDrg9+9dCoPzDe27oGIqC3tfssKIoKDgdfzNW48b+BvbIzzXLOXMzoiuVBHfHT5FvBtb7O6uomXcrH0P15r6V8D/tVeDZvC8tne6Tpvhu8ih/f+VDv8z1aPAzn2r5O8Qaum0pHzGvHH8R5rC02M3mpQKSNryKpB/Anirpx5tzCo1sfX83izw74q8GXl9p9w0cVnfQYjusIzKHy7bc5+6T+VfIGrKINUvIYJFkgjmdUkXG1l3HH6VraFeSnxRCjygo9wQUB47jkVhXCv9qkTGQr7TgD1NbxjybGKd9Cxp67pLiVlyIoWwPc4q1pWms2HZT5f+1VrSLUNp93IQSpdVH+FaCgoNq4EfsOKxnN9DeMERHYo2HBXH3h1xXoXg3R/wCz7KG82D7XMMlmXJjU9h6fWvOGYbwVOMNnp29q+iPhb4H1L4g+d9hCskagtMOkaAc49W44Hcmt8NSdWVkRiKipxuzIh8NO1iZ442kjJ2HbyzH29aydbtxpMX79ZMEZ2R8uPwr63sfA/gzxb8F57jw6kn9taUskGpRuSLm4jB2mQJ1Vlb07AHvXyp4o0e4tII4klmvHt12NMy4YDdxuPqOlb1cOqZzQrcz0Nz4saXPqHw/trW0AaRo4cBupwM4rwFbaewIjmgMMwPLOK+lfGat/ZthD5T9EJJHXCD/GvMPiNotw2jWt4Cvl27FXBbONx4Nec5dDqpnn23ex4yCwBYDNP+ZYt+0jtjFDSYX5V2N9acNjKgzlQeTk557Gs7nX0I7iZdP0aeQqVdvlGfU1y1jaNI5dxnHfH8q3vETG5lt7NWCqi735556Cq4hWEbVOQOcbuPxraOiMZbiwxrDG23KD7p459aWRvsykkY+Xg49aFcKsmSDxkKPWq1zP5m3aQRjODnP0rVakFVstJhhkH3zikXhsABlznrTlcbRtGJM9B1o2iFB0JXHHerQD7eFXkRQ3mO38S8kZ9q6dbRLa3jj4+VMszetZmjW4aTeTt28Bc8Va8RXhsdP2IV3yVyyblJI6I6K7KWuatHcaBbW1vD5IaZmeTAy23AXnsP8AGuaaQfMFHzHnqatXMyzWcMYGChYnn1x/hWeSf4dueldMVZWOCTu7iGQhUQLlie1a9pbrHHhhh2/i9DVOytQzJIwIArVA2yb1YFgPlHb8a0v2EIzHaI/vAdfSrFjaNNIX2golQbZJbgRjGXPXt9a2o08mNYkHzY5wKwqTdrG9KN3dl7w7osniDWLe0j3EyHBwvCr3P5V9DabaxafDHbQoESJAoVf51yXwt8NHRdLa9lTN1dDjI+6nb9a7kKvmYxy3SsVojacuxk6tHmUcdqit4A0YXA/D+VWdTUrKB3qTT7cnGeMgH8q6YHHJl+3Ty1xwcc9Klw7sMcU9UHQnrSqoXqGzWpnqSDO0ktn2qdM7cLz9ahzj5QOO4NTRts/xqyRkgG4EZzjB9KGyxG5Rio5WPfjmlXO4DseetQBOQvln69KlGdoPQelQx5ZiwIzjvU4ACnPBzVgLtzz0H8qTG5QB09SMmnbckEjil+83A4xQAY+Udcd+f1pw29jk+9C+mKcyjjDbfWqQCBN3cZ+tShSuAOtEeFXjnn609QWbvimQC/LwPxqVV9aQLjIxipAo7fjQA4eg5/CrEajAJ6VDGobHXjrVuNRgZoAXb0AOBQVXawY5P93FObkgge9OVd39agBVQL1NPTC0Ko9KkCk9sD1qyxqAdD+VLtDHg0/y93QHB9KcI/m9KmxLIxH+BHfNSbfQfjTsDmlXbnGaaEIiHcCeOaeFHTHNO2qOOtO2lV3H5jTATyy3P5e1LsbPqAM9acqdx+VLweCO9BYxowxPBXHOKaV7k8Gp9pGTjd6mkx8oPVc8CggYsfWk2jdT/wAc0LH15oGhqx/L79j6U4LuUjvTgvbNC5Ug496BCCM8eopuzk7uKkb5mA5AIzTHBZvQjipQEe3160jfKBkdakKn1yfamt7kg1QFWVeOnNeH/tOWLf8ACJWtwpK+VcjO3k4ORXuUiLzzyetcD8YNHGr/AA/1eMLvKwlwfTBzn+dP7JS3R8fw3O2wCrErHGN7HLVix7W1IZGB06YrVhlC2xBXLc/MOBWTJmW+QKe+MZ5Brjjo2dkn1N/VreFNPLo+046VzumxlY8lWLMcZ7VvajpeoSWBRLeaQ4yAsbEn8hUemeGdaZY8aZesvU5gcY49xRHZmcmMvGuY7eRtjIqrgk5waoWqvNGMLu9TXR6poPiWW3MZ028MbD/lqgVcfiR6VBp/g3WhD/qbWEn/AJ63kMePzekiTGNjIsbb+jHG3HQVtaesMdoFlf58dNvftVhfB91nFzq2j2wJwfM1FGI/75JrXXwjpMMY87xVp+4HkRrM/wCojxUyNYNHE6wyLIgjy46cf4VQgx5+A28nqBXV32l+GY5mD+IpH9Ps9g7fqzLVa1s/C5ulEd/q0z+kdlGn6lzVRasLqY2r6l9ttfLeFUdeAQvWp7NXt4YSq7gyhhgdKt6ovhq3kGU1eck/daSOMfoprZhvPDawpnSr2TaPuy3wAPP+ygqXeysgujs/gTbfaNWvZXH3WRQD15ya+sPD8YEaDGBwa+evgnFp00Mk1npy2iyS4I895CcDrk19HaLaozJzIo9FcinTu2Z1NjddAy4U5OMdcisHXNPjvtPurdz8kkTIR2GQa07mxia7MZLNuGV3StkkdeM1WurOKNVURrtxnqTn2616EdjlPgLXtJnjkuYEiJeMtHtRCehNNt/DesX2jps0y+lOw4WO3dv0Ars/iPr2taF4o13T/wC0boLDO5jVXYAKeRiuIXWdUu9D/eX125BbJaVj79zXl8zTaO5PRG7Y/D7XJrGM/wBh34cgECaJk/nisXVvhzrqyZmjs7Je32i+hjP45aprMGfTYXknmlG3J5z+uK5XXcQyb0XAJyd3P4daqE9dRSR1en+C7i1t3E2uaFAPbUEft6Lmq0fh3Tbe4LHxPppOcfuUmk/klZelSLJp8ox8uQO+KymVfMYKON3TFXGTuyDtptL0mOxEjeI3dfSOxfP6laoeFdP8OTalJL/amoSSR5OVskUfrJVTUmEWlpEsUgwn3gMCofAqbVupjuJAxjHPes4yvFtlNXZ2uoS+FrePYV1W5x0OYox+gNZOj6h4Wn1YmHQdRumjGT52pKB09FiH86ratINu7bhu3Ht3rK8K3AttSvGYc4KjFRFe4zVpcyNvxH4q0cXWxPClszA4zNdzPn6gEVuR+JjHpcHl+HtJi+XjETMB/wB9PXnOqsLjW4hhvmIPSunvP3NmNkro/UKCactEkKPxBJ4yuvPbFnpsGDwY7GPOPxBrRtfF2qtkpciI9AI7aNQPyWuJeR5Lh8jKngNWrHcMkiKI2+b+JF9K56l90dEeVvVHVP4s1+4WNotZuYPm5CSlQwz6VPNrupTqFk1K5ctyd8zn+tYtq2M/JJv/AIfl6/5zVslkUkCSQqPuhcGvPlKUtLnfBQXQluZjM2JHaQ467jz+ZqG3hWAn77A56t04qOGRplDi2nIPADMBmn7nViPIULnkO569jUJPqyny7ot+YjYwmec53ECor54rpR+6XO773mVF5cwjUrFEMnn5+RSyRvtJ3xgkcnOfw6UKOoudjGEfzBF69dv+NTXCuNPMhRQwzyz5OOnSqV3HN5RxcozAZ+Uf1qGOzmaEK7vI5yPlBweOB0rpppRepz1JNqxymrx+XMCu11z95cmt2a6ebwrbx7QAoILMoyR1rb8bfC+eHS9F1rRYZrnT7yAiQsP9VKD8ykf560+z8O6l/wAIybddPbzSWGfL56cV6nMmkeW3ysqeEbr7RoHlrlyuRgnisnVIZIZD8oIbt0xW/wCFvCeu2dvc7rLylZtylmFO1LwbqUu57m5tbcDj95MKw+2bxmuTU86t2WFpN21vmPBrsb4Q3GiwTOPMKLtAXnn8agXwlYxsyza5YKe4Vs4rqI9C0KPQQJdaZ1VusUROf0reT2OeDR5xZsPm+XY27qo6Cuz1aRF8PoqtGy7c8EccVTjHhS2mMQuLqZt2P9Xj8a6HVPEXhW1sVhNrc3Dov3WbGePpSqO7WhcZJJ3OT+Htnu/tByw+UhfmPFHiC2aO4LIQiEZbB49q6LwnqGmtpc00WkQxxSSEjzmYk8+1UvEHi6O2j2RaXYgDgYUk+lJ/HdGt7ROT021eaxcsj5JJyqk1b0uymaJVS0m64HyVtz+PLy10pAnlQMwwqrEOKvWurapcaYkh162VzyYz8p/lVubepz2bOg+Eej3kerX1w9vJEijaGYd819N+GbmGzs4y8qqe/IOa+d/hLa6hPcXs15drcozKqMshYe9fSvhe18mGJfLjwB6dazbbkWzoLXXrWOMBPMcD+7GTWzHrxaMmKyuZD6+WRmm2C52EqOmOlb7D9zkcdjXdTb6nNLc4HxjLdal4d1OFtPeFZLaRSzEHGVPvXxDqtnpXkkSzTSr0OI8Hg9s1+g2qxrdWs0TdHVlxj2xX55+NUktL3UIQD+6mkT5uuATVVOhpTa2GeGJNCj+128Ed58x5Vtv+NUtTu9F0+6x/Z8zsezuMfWsHwxfPFq6MyN5bcGrnihVW8DqChbP3q45L95boafZO+tNS0mfS4J4bGN9wyfbHXPv0rkde8SxwzME0u3QfwlgOal8EXjrHcQIY5A2CAcHB74qj4ot5hMhmlBBY4GMEfSoUeWVhuEXG63Hab4neYbRa20TcgFUHH511Xh28uJJJw8oUbSNqoAPfmvN9LmMUpGBhST85612Xh2cQySExFiykADoDRWj2ISsyLxFq9zbxyYvJlOOPLOAa5ddXvJMH7TNycFmYnI7itzXraWWNtsL985HU1zcOk32VXyJuePuHHrmtqfwlSTudS8jyW8LtK28ovJJOfQ1yd9K76tMd7ISduV5zXZto91HawAwPnnPy+3vXLNo93HrUoMO3njzJFH9ammxz2SNWGzZbdm87cVQscjJ6VmaPGGlZiwbqTk9a35tLdLZ2kmtYQobJaZTnjvjtWfpOhq00ZW9smZmH+rJ7nvx71UWrMz6nuvwi0/ydLso8YJXcx75Jr6O0e3aK3iUAHA4ya8a+HunvatEFjDqoAzvwDivY7a4u4UT9xGoxnd5vuB6VnHcuWx0lrGOD/M1qQR7ZF56e9Zmn299sI/cL75Y/rWrFaXRYkzxA9fliz/M11HPsadqpaReenWtMhTisX+z7n7PIwvZAwXIEaKM/pS6JZNcRvvv76VMKQ7OBg85HAFbqVtxcr7G1t3HHUEdMZpj44w2ajbR4VbBaZ+OrSsR/Omf2Xp0eDLHD7FyT/On7RFezl2JpHiUn94oHXlqYL21jzuuYQRyB5gz/ADqHdpNs3zGxX3YoP50P4k0G1yG1HT4h/wBd4x/Woc+paoVXtF/cSjVbKPjzNxHJ2KW/kKjm8QW0LwR+Xcu0zlERbdgCcZ6n2FRSfETwvbrhtf01T/tXS/41h6z8SvB81xY3Z8RWZazl3iNJDtJcbCTx2DE/hU+1Xc1+q17fA/uOsW6uHxssJz2+ZkX+bU7zrsjcLUIe5eUf0FcjcfHLwJBgP4itQccBdx57dqzrr9ozwHbhsaw05B2lYYHY/wAqftodwjgMTLam/uO92ag3zRi3jPbJY/j2rClk1m5uCqXkMEPmFDJHECygZA4JriZ/2pfCMI/cRahcdgRBtGfxNT+A/jHoOoaH4h1bUwNM022uQnmXB5lLKWCgZOTjtUurF6JlVMBiKMPaVYNI73S7Wa8ilaXUZZGSRkZogqg4+lXf7Oh3DMtxL6hpT/IV8y3H7Xn9lT3sOmaNHe2puHaGW4fycLxhdgHtWReftd+JLpGMFjp1oT03K0n8zVpux4MsXSUmrnyrb48lg4KtuycV1GkWotYFc/MzDO3Bz9axtB0/dtaSUmMc5Y5H481065YnLlRjOc8kZ7ZrzK8tbI+ooxtqIrHb13FudtVNVvhpunh1Ul84B7ZFW96rxnaAcdM5rh/EuqfbrzyoyxjjOM5+U4rGlHnZvUlaJl+d500kkjbi3XGTg5p0tuCgfIdevpiq7FFAMX3hw2eh/GkV38t4yQUzjg5z9DXpWseVrLUkRTJmQDnGcqOB0GTSvugjwCpVjnA7+h5ohhXYV2YOCFwevOe9S2tv9ok+dgSPlLA5+mKHKyNEi9pOmyXDCRmJU/c44I966PUId0LBOCBlQvc9802xiWzt0A2k4zhR09anuI82r7cAsM7s/pXHKV3c2jGxiFUG5Qec9+DnuKh+yL8kg3Ap8oBbvmnzzHeFDHKjLMD0qJjFETghpG5x1qTQVopNwAVc55UYPPtmopJJF83emD/sjA6Yq0WVWAxgkc7R19TUc7bo8RkMGOMnjFHWwFMXxZt0jMVXHbpUNxcbWOSCrLuJNPmC8tsUrgHkAc1k3Vz9ok2niM8c+1bRjczlLlFkaSTJL4Gag5XhMBl9utWmjPy4iz9P8KiXO1uF9ckYHNda0Vjkl7zuNjXldxPtirNqvmSKoyGLcjPHtUSqZEXs/t0FbGh2p++w+TGcg49se9JvQS7G3Anlqke7GNvReKk3FlAUbQB26UsbLsUBmcp8pK9PzqyVCgKB8mCTkjOfauc2sVpEVpC3Rc4H9K09LjMauW6Dn6VnSZkDNtUKzADPBrTbda2bEYxjoO9Z1NjWGrM95Y8zEZZv9rvWc22SQ7SWGc/KeM59KWa+yQiHnGcYz+FUln/iUDluN3rWKRpclvJH4fcUU9Kz2mMjMSPlHSrl/wDIxVdu0kkFsc/SqP3ndQ24YGOetaRRJG/7zcshALD09KZtJJ2bWO3FLt2rlVAAPXp1p0Mf8RULz2+ntWxkSthV+RipxnIHaum8PwrZWjTNks2SMj8s1habb/arpYcKEHPznt+NdisW2ZEK/wCrx7jBHf6VjVldWRrBdWVtRU/ZArHJI2KTx+NZ1vamKARKowQFIq5qEyzXDLjdGny5+nvUmlxCa4jy2UA3nB647fUnFY3tE1UVc0ZWW3tZOwKiFSx78EnP5VyGt3gaUQofkH3gPSui8SaklvH5Z+ZYhhvm53Hr/h+FcQ0jSSPMx+ducsc/pV4eN25MVafKuVCx5XDJ0JwQe1dDo1j5UO5iA7/MRnmsvT7F5JlZ49oU5JJ69+K2o8DLhjt6YIGeK3qSvojlpx+0yXc0YxgMc/lVfVNSWwsSVGJ3BUjOMjOM03+0EaZg0rbQCzL6CuX1K+OoXLMxIiXhUzWcIcxpKXYrXMhuSGZSBn8qt6JJHb6paMx2BZl5J6ZNUZAWXCvgd1/xp8W77x+Ug5wDjp3rrjGyOdq5s6Pbs/i5EUfOtwSenYkmqUdt9qurjZ91pCeB1+Y1u6Prlqv2i7W3kfVWiaNZM/u0JGN/rux+tZ8TfZ9oQYYcMxOR9eKJyUUTTi5O5v6ZHBJpstqrCOVXEkYfjfjORmqt35NvtM10DJn/AFVvz+Z6VmG6VtqBs7uTu7H+lSK6xxsh6nHfqPpXG2dkV0GSTHJEabFA6c7ufevpT9nT4mXXhn+y/sCxxWzuLe7t2455KyEn/PNfNjLsZwDgkgc9gB1rr/h34otdH1B7a83eRMFHnrwVOccjvjOcd8V6GBq+zq6nBjqPtKR96+C7fxdofiS78caKtppmn2szSXeq3kYWCUOPmjVP48549fWvJf2mNYh8K+B7AaPJZppfiTz75r1RtvGZX+aORP4V3Hj1Ar13wD40b4gaDpnhbxTqxTQbPdBo99cWzQRX6KN259p+eRD91emTzWB8QdK8F+ItWGmQ6F/bt/JcGM3t/EzbkYf6woCAoU9hwMV71agqy5zxqNb2b5EfKXgf4leM/E2qQ6dbQf2nNGh8wyIDtjAwW/KuvvNHM1q9nqNsUjuU6NjcoPQkdq9FvPhbcfAPxdrKJpsljrE+nfZpIcoYNr4YSIQOvHGK4CZZZJC8xaaTvI5yWx65618ziKXK9D2qM+Y8L1vS5dF1SezcHKH5S3GR2NNtY/OkjGDgfe7V6T428NrrOmm8jAa7gHyjH3x3Fea+Z9lsZZFHJ+RTjGc964up6CehkTN9ovJnbDMW647U3ao3EJtH+13pPL8tVAHfv3NM3F1bccbeeuPwx3rczZXmJXqMqec1DJNu5clju6kU6eQmMBBnn+EZxUEPzMMgY/Kto6IglCjcCp/iwCfenRxNJMRt53Y3CkHzMpdQoXnjj8a09FtwZRK52jORRJ2Vyoq7sbFhbi3t1jJ2k5JHWuP1y6N9fM6kmNMKvP511muXqafp7yKR5j/IuBg+5rhn37l2jHt61lSjd8zNKkkvdQSMY0wB82MNVmztSq7m54yBjrTLW32t58qD5j931q/sZI/3ybSRwDxx+NdRxtdSSLO3KAbeCeOlKcqoGM55oRgoCj5F9TU0cT3DqGC5Y8KR2/wqCSzptqyAzuQTkgBvWuy8C+HW8Sa0iyArbQfvJz6+g/GueEJby4YxkgYVEGee2K958D+F18O6PGGTF1NiSZm5y2OB+FcvxM7PhidDCqqqgYRQMAegpZJI4ZIy0gG47R9e1KUzk4DMP4eabJZrPJG7Rxv5bblyv3W9a0tcxcuhSvI/MugDng1o28ZSNQOwOTTLiFVuATySc5qyqndhSV45OMiuiCOaTBQc8jP1p+7J+YdTSRZDYYqR2zUmF5BHf0qyRByOGx6U/wBuopMKxBC4/CnFhu6UAQyYUgAn3709Wwwxhh/KmuuGB70sfOSQSTwKAJlX5T3qdF3Lk4FRqvXpuHap1wyqdv14qwBBjinJwpy2AOOlLt9AaUAbcg5yPwoAXad2GXb34NNLYXA9e9SLwoGcml2k88jHNUiA+YNjcCPbtUq9MU1fX5amhVWU5GT2pgG0nqQPQ5qVVZccK2c9DR5fX6U9VCnB2g0APSMHGVAX3PWrG0ECoVnizgunHuKbJqlnG+w3Ch+Pk5JGenTNK4FoKQoHXHFPUYFMW4DdFZgemEOKPMfdlY5CMcjZ/wDXpgWY6ep2rjH1PpUMcknB8h/fO3H86kSST5v3BT0BcfrQA/7uRnI7EUvLDmow0uDiKMEf3mNG26ZfvQL+DGlcCcDnjtShF5K+tV/IueMzAD/ZjP8AjUywvtwbl8+6AUx2J1UsCSOelCodtReSWH+ukH5D+lO8lcYLykrx/rDz+VAidevQrStgBcnH+1ioPsUbdQzA8YMjf40LpNmOfs8RP+0oP86gBzTQo/zSoOP7wH9ajbULUx4E8efQMDU6WsKY8uCOP6IBT449qkDgY5qwKq3UHO2QEg9gT/SpPtCYyEkOemIzUxzjYehpVj29Qf50AV/tO3lYpSfTZj+ZpRPNuwLRx2G5hVhVC9FI9aft3HOMDFA7FTddLx5MYHbMn/1qQx3OR/qlzzgkn+lWtoj6dPSm4DMTj2oEV/s9wqkmaJSOoVScfrVawW5uLOJ5ZF3sDu2x+5xjmtORfMjZGxscYP0NUdN09dLsYrWJi0cY4z6kk0AMkhkXObhyPoBiua8W6PLe6TcCPzbkRqZHTfhSmOQ2O3X8662RcZ/XiofOa1jnEZ4ljaJ9wBVkYYKmnYVz4cm8XalY3FxBFFp9tJDKVCRadA2MH1KGse4+IHiWS6WP+2JYlLgfuokQAewVRWn44tZNP8ca1AflAuG4PAwelcVfMsOpIwO0K4B29/euPq0dm8Tf1/xXrMkTrJrmpyEtj5p5APyzio/B99qN/rVtbC5kkM06xbp3JBDYGTms7xAP3LbVLg85brS6DGs11HtLI2Mhvu8j0NJW5HcXLrY0/Gt9cx6k1rLJC32fMatGQwIBwDmsa3mlWEAFT6nd2qTWLFI5kVSjhv73arFraJDayMuwkcYUcU4WtoKejIoZP9IRQVAznt/KrV0ksiySErjOTzjioLdk+0Lt3Bh2A4+tWLyaVY3OFKkg5xilIcFcxGjEbFjyDyNnWrWmqZJMYwOuMc/pVbIkXI+XOSQDVzR/K3NnDjoAemadtC+tjP1oH7SMMdp7Hgn61r28q+SpI+8OAe1ZF7IWvDg7RnPetmZ4vJjRgyycDO0+tN7GT3Pob4Cwj+wrcgnPmP8Azr6P0AbvL7nFeEfBHThZ6DYoMNwXLHvmve9DwsiZ6AE/LSp6MU3oaNxpcEmqRX7jN1EjRq2egJGePwqC8iGB7cVoy/e6g8/r61UvFO1uK7os5j5C/aI082fj25cgKl1CsuMdcZFeOWJl+w3duv3QxIGexGa98/aWtZ9Q8WWMdtBJO0dqQ/lpnqeMGvK9C+Huv3H2gxaZOVIBBLBR0xzXm1LKTR2R2MzR4VfTVJ+UEc8mub8R2cflsRnP869M034Y61DbbZ/s9qFPSSVax9Z+HO1s3Wv6XCued0u44/Cs46MqUrnJ+H1SPT5AwPzdj9KxLklrwlSoGecZ45r1LRfDXh7T9OZJPE9rLk5/cws9Y19Y+C7GYmbUby4YtktBb7Q3Puaq7uzMx/EDldLjyGztAGam8CRpDpdxJMrDe+BgZrstd1LwdZ6dCZtJ1C8wgALMF4xVjQ/EHhy30WI2fhg4kYkLJMT/ACFZxk1G1jS9mcTrFxH5bAb8MeTzxVDwwn/H5IELjdgcGuw1nxfFFG5g8O2MZ7eYrH+dUNP+IGow6bIYYLC3Jk58u2U/rT95RtYfNc5yKwur7xAjrbSbEGV+U10N3pus3EO1LK7de2Ijj8zVW18d69casES9SJSv/LOFV/DgVZ17xZrzQmIarOmOyOV/TApT5tENdxNN+HuvXzKw06RV5B3ADH61uL8OtTh2+e0EQ6fNMv8AjXD2uo6jN81xfXUjHk/vm6fnWpEzSYZt7nJAJ5I981yVOZHXTTZ2EHgcx5EuqWcTY4zKCR+tWP7Asofml1yEMRg+WCea4z7OZGWT5ivT0qyiuzEAeXt6ZcEj36Vys6432Z1H9n+Ho1y+pXE2Mn5YvSot3hyPcEivp8Y5O0frWD5MsgJEUjt3C5OM/QVKujXLBsWkuD/FtakVy3Nb+0tKXmPS3JZv435+vSo5PElnbn5dNtYsnGWdjj9Kppo86xkyw7NvI8wgfzpk2l+ZEdz2687gWlXqPxoWpPsy3ceJljhXy7azQfMM+UW6enPNLF40njjdEgSRid3yRBB9Kzprc7Ssk1vgnlQ5IOeewNOtrRQsjpdR56HajED9K2Wpg4LcztZ+IniJ7B7NLh7ezWTf5aevrUGh67qd1pN1JNfTSneSGLmote0e32s1xfEueQFhJx+tR+Fjpn2G4tHuLqTPz/u4VHH4mvShFKNzglFXLfg2a7utWvYmumkQqCVZyPyzU+vabD9xnJXPVpQTVLR5tO/taeG2hu5G24LSMqn9Kk1ZreEh3tJHXOOZcZ/Slb3x2tHQ5TyEhu5U+ZcjBYYPNbNvC7aIxExVM5weKznvrVZmA08b93G6ZjnH0FbWl31tJpMyyW9vvVuEZWfd78mrkZRszntPt1kvlyxbMgHXn8K2/GVmIGUKW3Hg/l0qrpupJJqyBrWzWNW6iEc/rWnrHih7rUoYmggEW8Z/cq3fryKJPVD5TQ05YtL0W2jJO9Yskqw78muV1dnvr5FWKRl3fwoTn8hXXalrk0UDLFOIAq4UQFF7d8CuVGraldatEsd9cEgg4eU4/nSjq+Y3lorBqejXsnlolvJkkdEbp+Vbknh147fa9pLE6qAGJK5znnk1l61rFxfa1DDKMAEZ8tm59+tat9fafKgBRi33RnjvQ246Gcdz1z4L6W2n6HEJtxMkrN657CvonQ5F8mP93OeP+eR/nXkHw30eKz0+xt4YwiJGCBjqc5r27S1+WIbRnFOOpEzd0+ZmKhbaZ8eyj+ta8txclRtsJD/vSIB/OmaPHtbJyfpWpIQwPWu6C6nK9zmbpr2RvltYVGf4pv8AAV8SfFiws9N8aa7BMZdyzs22IDvyRk/Wvu25U8kk8Hj1r4e+OumRD4i+Id9wql5gwRxkkbRVVtkb0Y3keTWt1p1vqYCWtwzZAG6VcfyrZ8VfZBskFhu3Jkb5TkDueBXKt+71cBcNGp5weK7HWIUutHiPzEbew4BI4rik7TTOiNrNGD4b1aAXgC2CIGO0tvc8fnXTeLLi0tY43hsoXk2gjeGb8etcDpqxwatH5hfYGwcY4969C16xtGsVcSSbiuQrccVE/iQo6pnJaP4klbUXAhtYkxnKwLx+YNdlpeqzzTMqXMe77u1UVcceoFeaw7IdRYINqZ/vZ/Cu90Ow+07QgUAjjnIH61VRdUTBXdyHxNcX8ImWS8mG0E4SQ4/TtXHfbJpJEzPM2TknzXP9a63xRp0kclwDIgCKckN7VxUZiXawBlbgbmOAKdPYqejOyupj9gtCNu7qQWyTXKyN5mtSuBu+bkV1lvJH/ZsaNHFG/G1sfma5NV87VpmOD8393Az6VNLqKRe1NgumuQSjsNuM471c8D2rza9Z24JZN+4hmJOBk1l6viSS3h2g/wAWBzXffC3STLqr3DruWNSoZeTycY/Kqtyox63PpD4f2q7VJyFAySB/Krmq/F/QI7dVRLmWWJs7Nm0ZDeua0PAdr5cKnbjjhTXjPxQtBpOsajbrtx9qLEN2Dc1x1KkoK6PpslwNHH1XGr0PWX/aQgt42MWgTlQcBmlHNVZP2ob9l/0Xw/Gr9hJIT9eleHWd88ahGYMCuQrKMY9e9Wy32iNdoZSF+Ueoz6HtXFLFVF1Pv6fDuBjryHqV9+0p4zvGYQ29tZJjgCPdn2yfaubufjF43u4Vjh1iazt+VWKHCqD14IFcfJJMquonfA6ruGB7cU4SjY+WZwP72cL+NZSr1H1PQp5NhKe0EaMnjbxVdKDc67fs2DuzdP8A0NULjUdRmk/e3lxIxUFt07kZP1NRwzLJuTGdoycc0zcJo8PuYE/MMDHHrUKrPudkcvw8dqaI5ri4Vl33MiEjlST0/E0nmSQRh47h2xwwJB2jnNHkpuU43PEee7A4/GnQwmTOY2YuSTkAHp/Wq9pJrVnRHDUobQRB92GJ1d5CcnLYzS7mjV1DlQRkjGfyqR2CxI21cE4GGyOPWhvMO2UYEqgBVVsqpORSu+5v7CnbYjW6dUdfLWSRVXgjGP1pz3lxLIGTap7nGT09KfI0qurHqwzuyRlu/TqKRNsyAZOGHU9u9RJtdQ5Ix2H2skrRjc4kkU5wy8g47V7n4P8ABNr4m/Zz1+a686Se1klniVWwCyqoBI9hmvE4Iw8e9HOGPcHKmvqL4G2ouvgfrdv1EzXK8jv5YrrwbbqWufGcVf7kfFcdou4lN2Mk+pp5gC71KDGAcrwacY3ikdc4YMVLZOeDikyd2wElR/dFfStn8r1G41JDbSBY4tg4fb97+lW0hRrf5ssSMDOAR71GsIWNRyV2Y61XuLtLdXk+6AMc8heOteFdtn7JH3UUfE+si1s1hDKs0gAOD6d64OPK8u/znjaV5yTzzV7UroaxdSSgbUxtCqehqkG24fbhv9rpXp0oKnGx5lWfNKyJdy7WXbjoAc5zVoaepXzWDADHfGKr2tg8zqAykngjH61qXsey3VTuUKORVylrqKOxmRR+YHYLkNu5Y57/AP1q6HSNJltfmePc2ODgVBoNurKzqqlhyExmuij2qqgxsVztwBwc1zTn0NoxEeHaqlmwucYzzSzKGg2qu7A6MaJlMmU27QAOtTgusPCjODjJHNYGpys2eS6ZP+yM/hUQ3NMAC2SPpj2xRfyfvWxGqEk5Occ1EjbIy2MENjk8H3rTcm5K8xjYFtxzkdKpNI2TvBGOvHbGf61KLgrkO53A4BYZGPSqk94sKugGGII9x9KuMdROVivcTEACPo3RcdBUEcLeS3QHd97pikZj8pPyknAz3FS+ZkB1GS2RhhwMHjiupKxhL3txP+WYySWB+bB6+lHzSSFS+1C2CTxSSKWDFD87cMKeG4Tgb/7x6UzNqw/y9zLujL4bHBxiuj02GKHact04Fc9aqZLoLnazPjA78V1lrCGO1n+cfNhu3Tj9KymOKuyxGWT5e5bJ7U+aQrldv3sfe6CmIpjuDjLDPcUTZ3MQ5Ixn159Kxi+htYW2jMkkUTKoLc9OOvb3qTxFIIWihGQqJng1Lp6mSYOCVI4P1rE1y+MuoSvs8wqQu7PaspK7KhoUp5Gk4UkYHGOKrJtWRSMfLzn0pxuAzEs2CT/FVcTbZFUNtXrjPFOxTJ9al/fBQCdiqc/h/wDXqlHvIZsYbb6dDU+tANqCnGVAGcnNRRhvLY85reOxg2SRrlcAEk9Cf8KnjRoyZABnOBk0yFRJIowEz3qZY/MZNjLktgbeaCkbWg2gRXuTGyv9wc5rawlvZs5xk8jbzuz25qO1t9nkQED5OpJ5yOag1abyWECYaXd0IxiuWbOqNyo26NQvIJ5yBzk1p6fIbPT3vB952IQfQdPzxWfiQjPB7cE8n2p+v3TWdnbW+M7EOeOMnvURXNKxcrRVzn9XvWvJiBu29TznJ/z/ADqrbr50mME7jjaaI5PlIxz13YrX0WwEhM8g+UcJ7V6Dapxsefdzldmta25tbXy1KlmHXHSslVm+0jLEru5BNdAquqnAzxwMGsnUroadG8rfMQPkA7k/4YrkhLmN5GV4gvEhDQKT9ok5kK9h2FYca8FWwhzjJ5zTZGa4Z2cb3Y5JZu+afsZZNw4H9DXUlymLImZmAQYxzlv5U5I3kPy7lOe3Q+pp6qZpPLHygcFhW7p1otvEpkDNIegI5Aq+ayGlcZb2X2W3wFXdkFuuSc0kkKrIpPDZ5I/lVm4uA+c/K/bjr71AxLN1+6MmuWUnI6ErELwxSHkncT1pGtzDtKzcZ9P0qSTA+YDO1jzTZFLZz8obncKgYw+fbqS43Z9B29ar+czNhlYYGQw471PtLxhi7Puqlcuqkpy5IxWsdWZyPXfhD8S7q61Kz0TU9TkSFDm1mkkO2Jsg8DPtX6P/AAX1DTPiF4LuE0m0itfFGmxB7tt+6a+7HHopXtX4+LiBt6NtA5TbwQf8a+uP2WvjpfeG9Vs9WtZmOq6awWaDP/HxDj9a+jwlZzj7Ns+cxlFxftIn2z448Ir8VPA8sEas3iDR0aa0Z+XuLYD5oPXKYJA9M18ceIdFNlK8irtyc/419+69DDdW2leO/C0x/svUttz8h/1M3Uqfr0I968M+O/w5sZLj/hI9KaNNMvwTdQ7gBZXAGWVvY5yDXNiqfMh4eo0z5Om2hdpxx0B6V5f8RNJawuPtFuo+yyN8wB+43p9DXsuoab5gmlh+Wzj+9eTcRfRf7x+lebapqDX0k1rDb/aUdsCMp88nOPu9q8J03zHuRmranlczGHJUZx19qrMxwMnqK9n8H/A+SHS59Z8UH7DpsA81bdgQ8gCk4I7Dp1rxe+kVrpmjQxRsx2qvIRSSQK0UWtB86bIQAzeX79QKZsO0YXvj0p+wbwA+e+cgU7yXkYnDAMep5P6VqO6ERWdiMY55z0rpbHbb2owfmJ6Y+lZ+n6LdzSKY7aZkyekbHp+FatzpOpw25IsblieFXyW/wrKWuhpHTU5jxRqCX195SY2Q5BPYt3rPsbMyYkb5VBzmtS38I6pLJulsJV65MhVB19yK6bRfAOpaleRxCOFIU++/nK5X8Aa0V4qxm7XuZ+geHjqTS3Vx+5sLZcyM3Qgfwj3NZt1OLy9aQfKjNhIz/CoHFeieLrWC1s4dGs76xtreLBnEs2GPpkAH3rj49CsVL+ZrlkoHaOOVwB+C0amcmtjFjbcSG+bBIrU09RHGspXDNwrelXLHRdLurpYk1ZnJH3VtG54yeprRsdP07UL2Kwtrm7muHYIq+QAM5/3qiTYRS3Z1Xwr8MjVNSN/cput7Y/Lx99//AK1exqSzfMOO3FUtA8P2/h3R4rSN9pjXDfJnLdz1rSRAQRtz/tbSKxRrJ9hysrrkDvgcVJHHlvlBx3+tLHEG2kFjj39quW9uCwOWwfetomMipfRj7RnrlaZt2leTjpVrUIx9oHy54/Gq7Qrknap7ZArpWhzPcRvlYn5T+OaeGBXG4E55PShFG4YRT9RT9pz6DPYUDGtjn6Y4pOCMtznvUi4ftSN8uTgMR/eoGiBt3Qrg9vWpIyykkoQM+1I33s5zTol5I7d6BE6O/H7vjnjNSr5rZOxSPQt/9amqBu6Z7VMrfKVoARY5uceWM/jS+TP2lVf91P8A69OVh0JqZfu89asCJbeRgf33B9hUi2rMQDK5HengY3ck+lTR8quep6VZAwW4Uj53+m6p1tV4+RmPX7x/OnJtDfMM1KqBs+nTmgCFrZM7TGMk/wARzVbS7WBry+fYrt5uDlRxx0rRRRtOBz0zT44EhZyqBGc7mKjrQBPEqqw+VVB6bay9e82PyvstvLNPPKiuY32hQvdvataNcL9aeqrnOOf/AK1QA9VKkn/a7dD1p/8AERim4I+Xr6VIu5ePzqkAg7encVJs24Hr0+lJxt4FPXsCeB09qYDQvbrTlT5iDx7GkOVyBzz1xUir6nI9KVgE2gY5ANKF9uPWjBXtn0FSqoCjIA9qY7jFTqM8DpmgBd3Xj1qXhgev4ihTtXAP0oECqeM8EelLt2NnrS5+b60H5mFABnjNN5yPQ07aNw56ik27uvagBJOxNK0g4xS49BSdcg8UAOZuvel5GeflzmmrjBxuJ9qVfvDJAPpQAMpY5pPL7KRnvTmlQMcyLj8KabqBMEyqPfNACqpx0yPemMDtJ/SmteQA4MmT7Bj/AEqGbUIR8zMzY7BT/UU0APy3PB6YHeq1xGdpwMED86WTUom3bVbPuyr/ADNVLjVFWMcLjHeVSf0NMD5F+PGlix+Jlw4UeXMiSHaOuRivL9ejiFwjKmOen0r6L+PUGhXGtafd3lpeXcrwbP8ARZQF+U9ya81m1Lw3bwtLF4YknC9GuLpRXFLSR1JrlscTq0ckmmgrlehGTVbRUbzotytwMYx39a9Mj8UWslpvt/Dmk7Suf3txux7HkVQ074i363/leX4ftIjxiNAzD+dZ6tcoua2px2rafcXUyeRbytz0VSc1ds/C2uXkZ8rS7iTdwAUIFdLq3j7VVkITW7aAE5BhtznGe3y1nyeLNTm3K/iO8+bkeWjAH6dKmPNHRCb5tSXS/hb4nkkVjppjH95jgYrSuvg/rpizNc2lsMDImlA6fjWDDqxu2Il1u/kPcPnP/oVUrySyYMZLi6kKn0UfzzUvmb3HFuOyNST4YyWyt9p1/SYuM/NPnHPJpbHwroGlqWn8V2r85xDGWrjppNP3lhBdPtP/AD2Uf+y1dsbnTY7cE2EjMc/M1xn+QrRJ21HrubLab4GWQ7tbup5GHPlW/wDjWlN/whiuieVqF2eg5Ud64+11Oz89tulQ7R/E0jkn8jWzp+pR3mpWkEWnWoeSVVyqtlef96mTufVvw9jhW0to7OExxqoA8w5PSvV9JsbmTB89lP8AsxivNPAenxPH8+7HH3WIHSvT9G0u12ECHI77nc/1rWmtSJGhJZOmd13J+YFVpreH+KVmb/roBVo6TZ9raP6Yz/Oj+z4EUYgiH/ABXdCJkeEftHfabWw0m402eaORpWifyZDnGOM8180SXviO81F1e5v5ImBHzStjj8cV9ZftHaCNR+HsxjHltbzpJujGDjODXx5d2cOn6zEWfzAeCGbP9a8+vHlmbU7yiamjW9/CtwWDMzOR80i/zzWdrVnLIrB2hiK9N0y5/nSaXcRzX00Ua5Gchj06Vm+IICkmeTkHnNYxepry2Wpq+GdNdtMf/SrM7SQSH3Y/IVk3mm28moLG2owAs3IRX9fpT/DZC6VK2WwW9eKyJm3axGOAc/eOMda16sVjsPGCW1va+Ub0/d/hT0x71esFSz0e2T7VMF2ZIRMZz+Nc140Pl8A7jgDrx2rct5B/Y8AL4OwHHWsXflKtd6lHVLqyMbszXkn/AAJRVe1/syHTQ/2a4OckeZMB/IVm61IAxjDE4P3elaVwqQaPHhVACc96q2iEtxfD9xYyXEskNhh1IUEzM3X8Ku65dCMSP9jtcKcbXLMf51g+GWKfaJFfYCefypb6/muJpIPlMec8jk8VEruR0RtYt2WqNK6lbS1RTwQsPI/WtQaw3AVUK5xxCvb6isXTtzSHK7Gx0rXhC7wG3cH0OM1y1NDrpo04bqVeCdg3DoFGM/hVuO6uGYs00xXHA34/liqSYXhhjptLAkZqZpfn5XH+1t4Nc0tjqGCa5mwzPMS3UFyf5mp1YyKSTwRgbmzg1AuWHyqSQfzqT/WE/IQQMDoMe9ZFxFlLbgqwHkgZAyCfen+R+5IChHJ4B/wpkUj+XvfoOmQD070hlKrudo8nGAvBparYWgXFs8kJLOgP+yfxqva3dzp7bYlWbzB824Zx71aZmMQIO0Y52knNZ100iSqElUOf73GK0p+9KxlU0Whj69JqDTbp3B+X7mKg8GtILi9McW5hGVK496s61bXZh3PKpK8/L6VW8E6hJY6hcNt3ZU9Qc17GnJoeTq5aljS7kWniR2lgL7xwo4ya1NakNxjGnwxYHGck5qlpYe88UZjADEE7Sa0NcsbmGPJm5JI5PNRy+8mX9mxxN3uW55GAedoyAPpWjpIPl3Me5SOvPXOaoXWVvAC5Xt7fWr+gsRNdeXIU2+nQ1020OdaMi8OKy6syoByAPlGe9aclr53ii3jK+WQxbDD0qlocYk1p90vl8fe6VreH7X7Z4slJnb90hIbPvWMjRas1NcvrtoSJ47aVcZB24OOlcxpNvLe31zNEip5IyAhK10Piqz+zvIRc+YMZAzXLaLiP7Y/2gwg/L3pU/huVU0Yka+drjGU5YLngc1rWkMVzqlrAqNlplUfMD/EOtU/CFg+oXl1KoztG3c3f3FdR4V0l5vGdlHIm5FfccjgY71M2uawop25j6b8D2a7lUfKo4A9K9V0yP7ucZXj61wfgi22xgY468V6PpsJ4z8uTVwImdNpC4Xpir0idsY57UmmxDyeARj1qdlKAnrXox2OR7mRcr94j1r4z/ac00af48vi370XESTK2B8vGD/KvtO4jPzDpmvlL9qjS7WDxZbXM5kKzWYwqEYyCRTrL3Tei7SPlLVQLe5ic8k8kr3Ga6uK4mk0MBQzx/wD1jXN69DE1yu1Cp3/eb0rsfD+rXMPh+W3ikjiTaTuCAsTjsfpXmVb6SOqK96xwMkoTUo36/PyCO1ej6hbR32hrMrIMDox5rzbU8teBicDd/F3PrXfacsNx4eUyMQ23btbpRPZMUeqOAkUQ6qsanHzcjOBXpVrosumrFIJ8s44Tk9etebayu28GAAQ3BXmvZdN8PxXHg9NXieEtHtVjDcqHQnI5iIye/Sqm9EKn8VjhvEUryXVwrtj5cHrjpVS2vdH/AOEcW1gs/N1aWRc3Eh4jGegqbxNJcr5nmSGRWGc4rB0GA3GqQKAcE5xjqRRFXiKb946m7mjtbUIUYNs5brjpXLaeTcXUnbcSwY8966LXpPJ8xc8KuORisXS0ihtwzFsYznFKC5VoKRXkP2jVCcACP5B6V7F8ILMx2rs3zZl6gflXkOkwpP5jl2CtJ1xXu/wmszFYrnOHfIytFTYiyPonwXbD7Omd2zuo9O9eX/tFaP8AZdchuRGDHcRKxAOM44OfXtXsPhK3KWqcctXE/tMQoNP0QlVzh13fj0rOrFOmfRcO1JQxqS6ngjQHMTBiFK4HB2j6VY2v5fy58xDkEnnFRrG0kMYDJsAGNpOOCasrGFbPAHUnvmvBkftMXoJIsjkFWYqThscdu+aRpFjg3OOxz61OuFMbAKfU7R/KmyW4b7rJgZycDDVLN0tRnk+ZG/l7d2OWwe3FRxs0gYEY35K7eCR1qZhucEuUAGcr2+lNcruVQr+Yo2lh9KEXp1IeFUbgztgkjPP060i453bg2ecDBA46VKkJ4LAjdz83+fSnSEtvYOpOCNrAng1aHoystqrrcb+Bu4I74Ax+oNSeSfvqilcFvlHTtU8bMV4RVXPPPGT3quFcyANnlMZTJB5zRzInUeY2DF2I+XoueMGpPKEbMrKy9AhGOPwpI2ZNqAB9uM54yBSqMyF48hFIIbIIPPIqZNNmUh9vFuVSCwZj1U/dx3NfWH7Otvu+E/IJEk1xkkdeMf0NfKcKI07kAAbhjaDX2B+zvGx+FNgSARJJN07fMa7cF/EfofEcUL/ZEvM+GddVbfWtQjAx5c8gx/wI1mbt2ffnI61u+Mo/s/jTX4uhW8kUcf7RrGhG6Q5cg9OK+hP5axOlaXqSXGy4UFNqL3XJPSuV8VXp3C1i4L8ybc8r6V0epXEOm27SnAbpyOv0rzy6ma6uHmbDO+fn5/KvMw8Ly5mfrdepyrlQyRdo2bgFP+zj8M06ytzcTFFC4J+bcTxUaYVhEoWRjxsJro9MsBY24kcASAYD90BwRXoSlY4IxuyxHbpaxhQvG0Devesi9mLh/L4x1DVqyXCqjEP5rnILdjWY1udykrlc7dprmjK71N7WNDw9MIbhkB+Vhwc9OK3SXWRSj8Dn5s/yrnNNja11SMB0CYwcHsO1dJJlY1ycc54qJmsR4kC/MhO4nHQ9Kd5hXGDl8Fc4FRKpXGDwTk45BHrUi/u4ZCZBnduPOOOBisDU47WIDDeEk8D/AGsj3qnJ8qqFYlMYwR3/ABrR8UbEkRgflZM8nPNYkku1flIG7/bHp6V2xjeKOWUrBcXO0coCS3B7Y4qvK6nHz5YnIOOvNQsvmbdwAHUc/eqVYnl5+dfbGa2irIwk7sSMhjmTjacdc9Ksq6SSbAwVe3FQRwhVHy7vmwGyc57k0skYWUja2SePeqBMk8scqvzHJJ5pqt8qnd8uf4TxTSo8zAJDAAlSSOPrTtwZtuMDselA5FzTYz9uXJ5HcfhXYQxqrAk8dz1rn/DtuDul/gXgMT1JPNdOsY2sqqzNjt/jXJOWptBaEcluVhdsZIAxuqK5jAXzF4AHzKOM8datSKrByx8sk4OM01rVQmCDn1U8kHg1nc01JIJ1trOe4I2BUJ55ycY/rXEyzLyWfDMOPc11Xi26FjpsdvEuzzmy230H+RXDFhgKVySOw6VcFcWw+a4ZlKvtG4YK9x9KrxySu6EjjcAfzprRqZCzAkDA/wAafb5aaFFYlNwBPOevStuWxhzmpqkbfa2cc7QKrQyFw+R8xPUVc1SMNcA5VOMiqsO4qVIzGPQc0o7AWFbyuf4gPugdRxWnoUf7wy7cqvG7pzWbDCXkUBGDEdM+vSuy0nS3umhtYjGjHkmVgo9+TUTNoIks2wks7fMFByTzWb5f2iRy5BkkGWYjp0rp7rwxcx2sQWeyXnMha7j6ewzU1z4BmsdNn1B9U0+e3UhS0MwbYT0BxXK/eVkdHMluc1ZxLatJcMxEMKE/N69u9YeqXhvtNtZzjzJGkDfLwCDxXcaX4ah1vT5Lf7UJI2ZS/ksGAXt9RUdt4FgTUIrJ7G4Fm5ZVmuriOMM3Yjg9s9cV1UabUbs5atVSdkeeW9sZpEjG4fPyQO2BXY2sPlxqhwY1BG7pxXUXngnRNGtbWR9UgtvNYq0Ebm4faDnPAA71BqVnoFlORa6lJcRFQdxi2H6YpVff0uKlpujEZlRuHwoGc5rg9Y1CPUr7crEW8Y+TB7+teo67ceFNN0JFe6upZp8boo0Uy/meMVwq3PhFWZl0/UZNhA/eTov1OADVUqdtSalVX0RzsihVDLt3kdT0pFVjtAYbmGMlcV6V4mvfBdnbWU2m6fDqoYFWjjnaKSMEA/OMfNWXba1pUYV4fDNihJwS8sjED1reVluQpN9Dn9NsfLUs7KR12jvV2R2lZSHCr2yDnjqK6CbxclvGmzRdLiwf+eBY9D6n0qTxJ4+hvLHTP7K0+30u4jhIu2WFGE0mfvLleARj8qxk4m6k10OTXLtgAl/bJqePTrp8rFbSsD/djb+dXW8da4flGpzJnsm1f5CqU3irV50Ky6reMOg3TMf61kWSHw/qVxyLC6PJzmFiP5Uv/CJ6vg5tZI1xx5uF/mazZL2ebAeeRzjB3uTx+dUrm48ht2SDx8u0+tVFJvUTlY1H8N38O0YgjOOd93Ep/LdVWPw64Ub77T05/iugT/47msltvmIx5K98U0/KwO3r69OtbRilsY8ze5stoFs3yya7p6eoQyMevsldl4VgtPC8sF7ba6slwrZ+S2fle45xXnFnELi+hjBJGRu59D0ruI1KbW3Y2H5Qxxz9ar2sqTvHcI0o1Lqex+hv7J/x807TdC1DQ9eu1/4R3VIj5BZWcw3Q6IqKC2W7Ad8VT8aahrvirxM2nanarYaY0ohuNJVmMVoobiW5dWBeRQd3ljoDhq+Q/gr47tPCniD/AEu3uZ5C0bWM1rMyPaXAYMJQB94gD8M19HfET4+XN18O9E0KXTWs7xUkWZ4QPtepEuSGCj/Vrz8zHk5r1niKdSlzvc8WdGVGrywOP+I2h2LeKtT0+fxNDeeHtOYmTWt6xRyRgDHlxjIHpgelef6H4gEerXNp8P8AS91mobfr+r/ICBwWUdgP8ior3WoW0F5fEVrb2MbF/wB2r+acEYCxp/e9XOfbFeY+JviBdapZtp1kn2DSUwq20a7d+Om8j/0EcCvFlPqehGnJ7nZfED4tRafp9xoWmzNqzXI/0+8uXd0lbusYJyFHrXlq+LfJYfZ9N0xO4xaIxHH+1nNZV5CFjBB4yQvGe9VVRty4PKtgE+lJNvU6lFRNtvGeqOgMZtoGXqsFpEoHvwtR/wDCWavdcLqtwp5xtIQH8AKyWIVfKAzxg1ZsY9+0bcjPPtQ2actzqNJ1TUWgLy6hcSBu0krfj3rnNc1GS8uktg7vGh3FmYnk/wD6q6DcLW3ZlIQKvHvxXMQ25uLhYY1eSaZ+gY5zWNO92zSeisXtD0ifXb6O1t0JD/fZOiDuT+NerSR2fw98MSyRAblXaCOsklS+EfDcXh3TREvNy3MsmeenTNef/ETxENY1b7LA++ytjtB6Zbua01k7HNI5ae6lvJppZJGZnbezE85PWlA3Yz8yH0FCRpgALlc4Zs8Vdht/nLN8qdm9q2exluLpl5Hp+rRSSIdoBzhc9Vr1z4OeF1XzdcnQncStspHUfxN/n1rzbwr4Zk8Va7DZpkoxzI5JwqDqa+l9NsYNPto7a2QLDCoRAv8AdFYTNSwmfu54x09qmij3dzj60vku/QHp6VYhjO8cc561CGxIoS3OePVelaEKjcuCenTHWlgtztIwvI7VOF24GMY9a1juQyhqSnziANwxzz0qoqnthj1PPtV/UgNwYdexqise75tpJ710nOI24MCDx6U5QTzyPrTVUbiScfWl8yNVxvUfU0EBtHpShS3O3im/aYO8sf8A32Ki+22vH+kR/wDfQoLJMDcMjHtT1jzznO09qq/boJGyJcn2yf6VNDfRYJQOc/8ATNif5UAXfL/iA56jNPjXuev6VUW6VuiSt9YyKsRz4X/USf8AfFFwLCru4AqVVG3J5qr5zMwIgm49MD+tSrNMzfLaSZ95FppgWFBGBjC1MvdQc9hUMa3bscWg9wZP8BU4t9TkyVtYd46EluP0qrkEq/Kv3QR0696shT0yB/s4qOHS9Xf5QlvGfcNUy6LqjKP9Jt4/UFc/+zU+YBFj28DgVIh7ZyB3py6PdfxX8Kc+g/xqRdLk3Etqint8sa8foaOZdC+UT0/wp0ZzkH1p402Hd+81OZv9wAf+y0LZWw+9d3Uh7c4o5iXoKvzdiaeMyYz+VRGws2jLA3jfW5YfyIpv2G0ZQTbyN/v3Dn+ppCLO0rx0oaZFYfOox1ywqv8A2XY5J/s+3PpvBb+dTQWNpHt2WFmh/wBmED+lPUAOoWyk77iEcf3x/jQNWsWAAvImPchh/SrHlqv+rjjU+yDipVZyv+swCMY2CjUCsuo27HCyf98hj/SlbUIlx8sv18lz/wCy1MRJuyJeB04qUb/L2+YwBOegzRqBUOpI2f3VwT7Qt/hS/bG/5Z2Vy/8AwEA/qasNHxzI/tz0pfJJ43uc+9GoFdrq42kjT5s/3meMD/0KkWe5b/lhGnH8Uw/oDVr7PGVGUDntu5x+dSIqqAVGfpxRqBVU3G0fLHj/AGWJ/pQPtHQLGfTJNWudwY9aNo25PTvRZsaZBtu+ADCp/wB1jUbW933uuf8AZiH9TVzLNx0UUY6+mOBSsVdGf9jmfO6+nHqFRB/Smto+5tzXNwf+BL/8TWnx17/Sl49CT/eJqwMuPQ7cHLSTn1/eEfyxUq6HaDkLIfrO5/rWgv5/SnrGPoo6YoAzholmpBa2V/d8t/OlXS7NWIFtD/37H+FX1VVyMYpGXb0/LNNEspfZYYwCkEa+pVAKrTRqfujB/nWjIC2OxqlcrtxgYPrWhmfPP7UmniXTdJumO1ElZCxzjkZ6V84QqFtZowh+Rsr8oya+sP2kLPz/AIftL8peGeN8k+pr5PtWJvjHIGdWz92uOoveOqHwhpszwyvbo6puO4ZJyT6Vms7Wesq5TkHnjGas3m7T7yOTywoVsc9xU+t5bybpMsnBKqMVkhhrVy8jKy5A7rjipdMtzeQgqcjH3mxgVNq11bT2ULx27odvIZs84xWVpsgZWZm28/dqlHmA07GzAuSjqBn+IsB+VN1C3AjdgSxPXDAirdqPMkVh9zB5b69qqak26E9QuNpGf8KyklextF6GLgbQMkMTWp5O2xJwS2MnArL3SDGAwGeMVq3F88dmy73G5cVoIpaLa/aDK65BU9K6Xwbbva+KtP3J5jLL0HWsLQ7iWC1k2bm3Z3Ntr0v4OQ/2v4imklw6W6Dacc5JrCT1Gopo+oPBcbCIfJ8pAP6V6bo8fl2+/GCeK4nw7B5dsqjjj6V39nhbOMDrjrXVQOeeg/aAxHXvSSKdpOeKd1GMZan5+TI5rvV7nMcH8WNNGqeAdeh6E2rOPYjmvgHUlaPVreVxvXeM575r9H/EFv8AadKvIhjMkLrj6g1+e/i/SxaGZicmCUrt+hxXJi42kmdGH2KtupbXglsoDunVl496j8SaXcW6sXdTj+6MUWurG31SC4Me8tHjHrUviLU57+HLRrGMdDXnq/MrHXy3Rm+GWi/se6WWQKVfgVneSi67bfLlS6+/Ga2/A8lpIupJdYbuoPPas1ZI18VWciggLIMcema3+0yeiJ/GF7FeXBSMMBnBDDbXW/8ACPxf2XA5n2ERrxuHpXJ+MjbzagojUZLBTnjvzW3qnkww4MkwAAG3dx2qJe8kUrXZzPiKxa1lTEm8buoek1Gbbp6YZjngdMY9Kil2XV9DAjM+6Uc54rY8SaalvZttcFh1A5q+bRJkCeE9NN1YvIJAuX24NZ+taS1veO7OD82O+RUuj6hc2emlYGwpOc4xVSS6nu7oyStvB/vDNY3bm7G0bW1L+loY167ucDucVsRLyCAc5yc9uOtZunKG5HyA9gD26VpW0m5jvy+Tx64H1rkqHdDYtvG7zblJkRegzSqw3Ar5ir35HWljUpIJBuwei09ZWZgCD8w6qetc5oMkZ2B3ElclRjA64HpSQ27rb7RvPPY9eT6e1TfKGbyyzHnqRxSxgKp4lB7YbpSukPUh8p2UBSzBuCNxpJrfNuCyPhT/AHjx71cjkl8rG6QFc878ZprTP5RAfg8feOanmKI1by40DBpGHc56DqaqsyG8jDpvVmwTgjg/jVpxwifIx6HPQ1n3mCefL2scgY6dqcTNyN7xP9ijs3EckO0KCAvzHHvXCeF/+Q9LgAlgSPQ10OrWe3TwyxoPk67sn8q5/wAHrjxNgHaQhxk16FFJQaOCpLmmnYlt7iSz8TRlJdszMQTWrrHmzRl5pi2Dxk1V121WbxFbRwlWIbGAeav61pd2IziHrxliOa1vqjPWxxk8n+kSbumQMewFaPh9VZZQSq4Bxg5rKuoXhk2hRHtzkH64Na2jx7NOnlAOG4U/X0rpkYdSXw+sY1C7mkICr7da0/D8Zm1C+ubZzEqgDcOeazNJiEOi3EjjaZHI5HFaXheKWPSTPFGzLJIc7RwcYFYy2NY7lTxNqFwjSB5Y5FbjHfNZcMLW2kyyON2/k9f51Z8RArhcbVJwQQOR6mrfiCSJdFhiTA+QfdPtTj8KQpK7JfBc/wBhsJZQXG4gE7dwxzxXd/C5l1LxcX2sPLjZjnIFcloNqbTw3DwUaQbwMZr0H4Maasl9fXe3LHbGG4xmsX8bZr9ix9I+B4QtqQ3U8V3+mKW2qRnB42muP8I2/l2Y3DOea7nS4R+6HQV0UznmdRaKfJA4B780+Q/KfSrFtHiMA9KRo9ueBj6V3rY5mZkqda+aP2urNlXQplh8xikkYwue4NfUEkfynivAf2srXd4V0qYBmC3JU4OAMrSn8JpS+I+HvFCyR3EfmJsORgZziug8MWtxeaTN5Xz7Dkhc1z/iZVabJjIOeTu7+9b/AIFuiI7iMS7EKfeU159T4Drj8ZyWvWv2O/KOx3Byc/X2rvfB915Xh0LiAKEbBmhU/wA64vxVj7apLeYW498DPNdN4L0yW+0Ezr5ZXBBZgM9azqfw0EfiZyviqdnvAzmL6RoAPyxXV+C9ai1Hyra9DocYMkQyfxrl/E8Hkztl0Lcg4xW14LvPl/c26lo8Esvb6+tau3syY/GTeMre1hklMN4zqvA+Ugms/wAAxq1010SVEfRicnNR+KtQ+0MR0bp09TW5o+nvpXhtWLBWlG4881HNywSKesjK8SXUmrXAhzzM+eg4FZ19m1smDcbjt49K0dHt2lluLxh8q/IpPfsTVTWZmvpIbQKTl+WxyRQn0JlsFrZm3tbbzIyyffzjGa+j/hnYmGzs0wdoUE/jzXg4laa+t7YuGWR0QFTjAB6Yr6X8A24WSHodvSs5u5PQ9t8KwN5UOTxkdveuB/agQLouiO2c75Dx36GvTtAgCxxlua4H9p+N18OaNMiAsssg4+g/wNEvgZ7mSyUcdA+cbWQtGo2BRtHbOO+f1qZvmwkXzeYpYFgQenUVHp8hZghAO085OSM+1XFfzFUkbj0G4YOB2rw6h+4U9URtGPJD5+XODz+lMaPbINoYRgADdjirEgVc/Mrbuq45puwtlQ4ZBwBjkVhzM6I76g0IjAAJJXjbt/Kqt8fsem3L/MJGBwozu3EccfWru5FKoThc5Yiq5jmvLe8mtY1uLW1TzGdhuG4cgDA5NaQTkzzMwxVHD02pzsyjYzXN7b20zgC32MJFH3w4OMH9a02fYxw/l9EK7c8elUNO0e6utHuNSgltrbybNLhrdQzmTc5XPfDDGfxqvDqiTTLBbTx6iwUMFjBjkz3AVhyQfT1rqqUZPVHi4HPcLb2dST9TU/56qFURqPMHHPShdzb/AN5kfX5un5d6dFdKZnVTIrR/K6TcEMeo9qihmUsyjjoHVckH61yNcujPq41IVI88HdEkNoE2/MNwbGCfX+dO8sbXXgFC2eOKcuJgvUSBsDHpUjKArZIXseO3rkc1N0S7MkgVVV87st0HAH/6q+v/ANnSMr8JdG6AlpTwf9s18fQ7tp3HcuOrE4XNfZf7Ptu0Pwj8PKw4MbnH1c4r0sD8R8JxZ7uGjr1Ph74oWptfiN4kTO3N/KevTnNc5DC24HbljzjPWu1+NdqI/it4pUDG68dsD8K4xIyvO3mvfVz+WsdpiJrzOM8UamJrgWsZ+WPjLDq2etYqxso43F26Ln9aVs3EjEblGQS2c9TWtpOmmRlldfkx1I5+tc6tCNkfqDvUdx2k6YI4/tM33gONx96t3F0sY2ruB3Als9u1PkkMkhJK+WvJUDr7VUkmW5kBZSiv/npWesjRKxX+0KzF9jDnqOR+NXIZo3znoTn5uB09agWT/lmHKMx4+XjPcfSmvH5JGWU5JGQD0xx2quUoW3Yw3kbFVbDg5xnOa6gHYuwHecjAYc4rjWjFu8brkbSD1OSa66GMt5chbcjDKqvINZ1EawdiWL5ZuUCYGRuPFJGwVTGRvJOeB16/1pNqQtuYMW6dKesm1T94DOBuArGxZy/jLCxxOgCjptxXLMVbJHcZ5B4/M12Hi23aSxDnA2HtXH7W3LwMY7g8130/hOGotRW+fA25Udx1qZZirFgdoxjPU49KiLGOQqAABjJU4zUjKX5HyL2281qZCfdC44f3OBTpGbDADbgY4Hf1pgjXawO7GOuKRVCtgnBwdrA579MUATMxxzyOoZuvSmL8+7GG7hcZx7mmclRldo3EFicZ+lSW6/aJAihi7lVAbnIz0pN6DR2Oh2otrFN2GZhwVycHqa1QTHgIGbOTwahghWNUG87gACqg9AOanYHAbgLkFWrz5as647EN1/GC235fm4q1YNueOMfdOCeKpXTBnOBnHvg1ds5AsLT7duFGc9ODmlYZyPjS/E+rPEvCwrgZOea5vfvyRJ1Gcr0H1qS+mNxeSTANudj3zUDfMWbqARnHFdsFZWOdzuOkkKsGU56fLngVc0z5pA3zBt2FYHrzVFf327bkEnpj9a2LK3MXkgfwHLH1Oap7GaV2Ta0jNdEZY4wR+VVrZTtUMWwG/u81e1QBbgIiuo2gZb1qqnytnfuK9c+vtWa2NPI1NDg867VcDeo3EMDmun4RhvABXJ3ZPpVTQ9NMNqk5B3uM9abPdXFjdx3CclW+7nOfY+1cspXdjthFpFG6lM0ruTndn5V9B9aNPmmiuHRJWiW4AjkVflDLxnPr0rRu7ppoTfWRaMBv3tu6hvLz1xxyv8qgh1pfs11NdWtrMkYwpZNpLHoOD6U4w6oba2Zi6pe/a9Rd4mK24AWPy/l+UfSp9PhNxeKMbuQDuOcfpTobmwunAOnNGW4/0efn8iK6SyFrp8YFpFJ5hGczN09enet3UUVY41SfNcgkURzAJuyvytjAzx/KoLqaK3jlmlYhUHPFWmV1+aOTcDnt0rlvFWpPNcpaK3yRjMh3cFvSsF7zNpe6jGvL2XULyWWZzgn7xyOO3eqzQmRl5zj+LtT5FMY/DqDS28TXLAfcwBzzXWtEYWuXdPtPnE2DgDn0PNa0jLGvXAA5wKiVfJQZiycHJPf/ACKqTzMSYt2VHI3HArCT5nqbJWQXFxJJzINox+NJ5wVVByOMgZyRUUnDA9V7kHP4ULtEgMhKrgYz3/SloMmUryCQSRu6cj2pjOFZkBxkc8Co2RfmZOGYY/HNVJp3MYbknpjHWmlcHoTyXIXzMHJY8HHaqbMJJCzEbzwOwpGBkVmLZIPeo/MXazFNxWtopIykTNIyluAyg0jbz15GehPNM8sKu49DzxVqztWupSMsAvX6GruQaHh+z/fNKQvBwMiujkYKjAlW4J6Vn6fCYodqjauThVq4rFQQx2jHANc8tdjeOh6f8C7eCDWb/VbuW3t4bJQDJdY2gH72P9rjA+tX/HXxd0d726/sK2bUL6YnfqV9llVeyop6j615Kbh3VkLNsPVc/KT64qLy2Ee5ctkcLknNLn93lFyKUrsTWNYvNSvDPdTyXUzH70j5wPQDoB7Cr/hPw4+v6kIXby48Fi+M5wfu11XhP4exSeRc6j83QiDpx711PijUrfwj4bvJ7WKKJlXZEqj+I8D396zlsXLsjxvxxcW9vr/2KzRUgtB5WFP3mx8xP41zhY+X6DO4FjSGSWSd5Hy7sxdmbqSetI2D29x6YraL0MQhWRmJzyvGe3etvR7XEW4uDxwe5rNslMu0nueACPbk10um2DzeTEmTI546mok0axuhbPR7jXrg2tuqlmHLE4C/Wut8O+HToKhktY57huDMzY49q29I0mDTLMRxH5sZZjwWb3rWjs22llWRmzztBb+VCcY9SZXZy3ijxI2kaW8MrRW01wpjjcOWI4wTjFeYNa6fHllv3lbqQYsc59TXQ65ofiPxVrEtymj6hJF/q4oxbuRtB4PSnWvwd8Z3X+q8M6g5boDAQKv2kVuzNx5jAjhtYbiJgfNO4M0a/wAQznHtXSXttpavHOiMglDM8MYA8r0UE1uaX+z749kYSnw7PFj+KRwmPzNdp4R/Zo8U3urwtqUdtbWkRDyeZdRgnnODk/0rKVaPRmkYWLPw/wDDK6Vpa3dvE1vNdruYXHzsqjtXYxx3LLj7QgHp5X/167ZPhndQ487UdLtwOitdKR+lSx+B7ON8S+JNLT12uWIpc6M+U4yO2nYgNc8+qxrVu3sXZgGupfyUf0rrU8K6HDgv4khfJx+5hZqsLpfhqFhu1O7n4/5ZQhf51UZIXKc0mngrtNxcNn0Yf4VNHpqrn95P/wB/SK6eK88M26gCwvbsrx+8kVatL4o0m3b/AEbw/BkDhp5S/wDKq530QuVHBarYRJ5eC8hbn5pGPT8aoR6SZm+S1kkLH+FGPWu/1Tx9dqqrb6fp1sGGQywZI/M1hzeNdZb7l88XtCqqP0FaKVTsZO1zHg8H30+NmkyNz3hP9a0ofh7f8E2EUR/6aFVqCXxDqlwB5mo3BJ6q0hqo0kkilmd2OeSzE1dpGRsf8IFNGuZZdPhPoZl4preGbS2BL6tYqP8AYJY/pWN5Ybn+lO8sjpwapRfcDSXTdIjYl9WMnoIoCf505V0OH/lpfTfWJVrL8s8kDP604RrtPHOeeMVXK+4Gr9o0tWOy2lk/66SYp7anaJnZpsOf+mkhNZgUAk/lT41z7Gnygaf9sPtzHZWikf8ATPNPj1m6K7QIUPbZEBWaoKtyasR/ezxg1aiBe/tC7ZTmYjoDjAp32qcrzPIR9aro2W27yxPtxUi/KwGdwI5rRJIm5Iskm7BZmHbk1Iq+vNMRR2zjNP8Aut64pW1ESBF3Z7f3SKcq8e3pRzwTSjOTinZAPVR25GKkVRu9ulMj+XJxz0p/v3pAO2ndjrxxTuWIBPOKTng4z24pQd3YqfXvQBJH905pVxwcUKxC4wD70+NRu9u1ACkjdjpS7Q30oP3gT1HapAp3E4weuMUAN2qucg4xgU7+IUbQzc8Uqpuyc9KdgDgnmnFdufWhV6g8e9KvzL9aLAG09uKCp7Uqt29qUcr70gG7T6j86cvyrg85p+BuAI4xQCPu+1ADeCvHAoTB5NLtxgY70v4UAIuCpA/nQFGAwOFNA46dc4pwXknOc9qosF45/wDHqcwO7GaRY1bIPA+tPwrDJJX6c0CY3hsDvTfL+brzT9uGAC/XNKcnocUEkMkYKgk1TuIwwPv0rRkTtVaZflwapEs83+K3hqLxB4L1G1myxWMyoR13LyK+HbyYQXkTKGUq3Utz6V+iGrW4mtpIsZDoVOfcYr4E8Z6emn395Ach4JnU8ejGuetumdFKStYzdah85Swy/G4MTzSaTML61e1kVnZRlQO9X4zFdabBLvySMFRWJbs1jq0ZRiqscH1+lY2Nzo9Pt31TTrlPKRGtj13VD4P1tfDutb9yA543QrKM/Q1Da7rfU3UfclH9KxtUhaG4dmByp496zjdMTSaPUPFHiN/FN9DdXht7oxxeWiwW625Azn+GuE1+SNMosTIeoXfxVjQ41uYFKRlyBzsJPPpVHVrZ42b908ZJ53daS+M2jFchnW5aSWIjIG77uc1oawUW3+ZjwvAxzmqukw+ZcqFGVB+9UniGMrMsWdxz1FW9zIuaHfiz05vlVw3PJr174Cf6RcahN5ezc6jGa8htbVIrRQ4UjH8Ve5/s/wCn7dNaQrtWSU9PaueZSPpDQ0HlLxx79a7qEbrePHJA9K5DRogNgArs44wsKgcYFehQVkclXcRV28nr7U9uRwMDtQg+6MHBqbyxjFd6MDLuF+8MZJGK/P34qWMljr2tRsSFW6k+XP8AtE1+g11GY2z718TftDaTHa+PtZDRqQ+yUbmxnKjnpXNi17qaN6G9jzGZon0vS22K0mMHnmruqeH7ryGwVAK7gG9MdKx4Yc6Jb3Masxil5GOmDW1rXie7u4kSGAom3rjmvK16HfGzOY0OE2erTwyIGLc8Hio7gfZ/EVucHbuFW/DI8zxCn2sgB1PU45qz4gs4I9as/L5XzASQfetPtXMSPWbUzeILeMfKWdSNwrrtc0FBaq7XHLnOOKy9et7V/EGnNbP+9Y5Zcnjin6xNeKuCcgZYVm25WNIxWpymp2w03ULdlbPzdcjrRrDTxrtaQ7SSemarXEz3Wow+Zndv54rZ8TLAsPyqynbj/wCvVy3RDtrYu6LbRLose7I3c4b+dYN3GqNnHRiOuKvQq66dBI0mDtAAU1VVWvJhERuQHGT1+tZR6s1Wxb03c0Z3Ffy/rWpaTDoPmbqe34VVt7dIY9pfd82P1xWxZ6b+6Vc4DDpwa5KnmdUGxlvcBo9wyrKcc9elM+1FmCjseBUzWKqrKHZlxt3Y/WoWsdpJ8wH1bHSptF6FObQi3BLyruUsTlT2HtUvnSx8uynccDBqGXTb1bL7UltJLbxnDOi8c/0qOzSO6wqMRuPfFJwXQFVa3LkeZI3w+cMOM+tM80YIG6IjnIPP0qeLT4lVt0u04Bz9KhNtCOtzuz6YzU8pfP3IWuFZj8xU5GPSoZ2jjty2/J5A4rStfDt1f28j2kbXCxD1wKwZHW3kaOa2MeDjapJ571cace5hKb7GtdXqTaVsUR+YVA3d65/wjhvE5O3eeeDx+tarLayaaxihYMDycmsjwpm38TI3lg7QTtY8cjpXZTSSZyyeup0FnJF/wmyuYt4RSRGuWOc9etaPibxAAWUW0gx83THNZvh1nuPFssjQ7SsZ+VG9/WrXieOS6WQbSvHA3g0cvvIpS0Z55f3jXl0TtzuOCvpXVR2/2Pw3GWbLFc9etcolvLNqsUJO0MwFdveQtNdWlmrMIsqrDA4wMmuib00MY7lbUrH+zvDsEedrFAzd+T6/nXW+GpItL8I26NJ5bMm8jjqa5Xx0yeSy7sgHaOcZFdNfRmz0G1V2yDGoHy5xwKyk7xTN4JXOJ8WXAuLiNVZTubHtVLxPtXyYlXHyquY/XFSXzeZrESlvmDAgAcHjNRXGb7xDBFjJDCtFoZNm4zCDS4InEi7VyWj4OeK9p+DNgkegpJGWPmylju6nHFeQawqLsjVyrquD27V798LbEWuh6UhPLRhvrmsm7o0PcfD8Hl24UfeK49q7bS48SID0ArltFi2wxgKw46EV2mlxhpk/UV0U0c9TY6SFP3IPamuvy8D2qzCv7sYHHuajlB55xzXeloczKLL8zDoa8f8A2mNP+2/C26fblormJhjr1Ir2VlJyO5rzn48aW2ofCzWo0B3xKs4P+6f5VMleNiqfxH5zeKLOSPcrRn5ei59+9WPAuLW4m4DYXoR0q54wSdizOysBzhRVLwLva+kVU/g5GRznNedL4Tt+0ZfiiRJLjKgKwyDsOK3/AARibRZU3sAd2RzWJ4mXy5p1MWDuyGxxitj4d3JFhdxhtvBJz1rOprTQ4fGc34kEaybmYjn06mul+HFysVndyqqqyrjGK57xNMJJJAFBw3Oe9bngdYU0m7klwd3vV/YsZpe+VNWt31fWoIEjUZbc20e9W/F032aaGygHzMAvy1T0NlfWppEYjy1Yjnj2pmjq+reJg7l3EOZWJGcdsGpavr2K5kjeu4YNL0qK2X5THHmQ4zubufzrlvD8J1DVZJF/eJGNwz2rW8VTFRLsPzAc7Tzkf/Xp/gu4gs9Jnu5Pllkbg44oXw3JersaPhrTzfeKbRAM7XLkgcDFfT3w/sy0keBjnpivA/hzBHqOo3E6hnVSVyRivpzwBp+1UJUMMZXHasdb2KPVtBiCxjIyFFcB+05CW8H6RncB9oYZX3U16dosG2MccVP42+Hun+O9DtrfUGmWO3bzlELBcnGOeK7PZupCyOvLcTDC4qFWpsj4NsZGRzhVI6GQAZNaCxhnIHzZ4HXrX0ppP7P/AITkvEjlhuXXP8U59fpXoGn/ALPfgaBVLaSZj1zJMx/rXm/UalRn6V/rPhaS2bPipYUXdkNn/cPapFjSFS5GN/zfNx/nrX3RB8GfBNuoK+HbRiOPn3H+tXpvh14XgtZBFoNjH8jDcsIyOD0zVf2XJatnPLjKivgg/mfBWhxQX2qST3r+RpdnIsczbCTLI3Cr0rtfH9/Y6ToN5o8MbwM9k8sXlw/KB0wCMc5NeZeJNZm/tK/t4T5Fi1y0phxxuHy7j78ZqYa5c60mmxahLIYIE2KWDMSMlgSRz1P5CsqmDcGpX0R8fXzaeMnKU1qy3q3hHU9BvmtbyMx6s+mrKmnxBmZkwMKdvQ45xXUeCLGw1rQ9I0m80lX328k5uGjC7dr469c++aw9TZW8UR31vfyRyqRtmgMpfJznBcHOVyMehrmkvNT0+SZYWuI0ZHRV3EsULEnI7VtOCqQSgzzaNadFtyVyR47mbxt5Fo8l0ksrQxM3zOQDjk98dia9m0/9m3xrNJIY7OKJWHzbpVAGDXkngdTF4o0u6zEBBMsjBpAuVyARzX6KeFdUtdctWvrKeO5tJlV45I2yMHjr9RXR9ThWfvM9TC8Q4rBJwiro+WrX9l/xjNJiU2aAZx/pI/UAVoR/sp+IYwDNf2SEDkq7H/2WvquH/WE9DmlvlLKPpWyy+kjplxVjZbNfcfLcf7KupLGXfV7VH6kqhPb3r3X4Y6HJ4Z8CaRpbv5z2ybWkAxn5jXQXAzby4GePT25pmjfJpVvkc7M/rW0cPCk/dPGxua4jMIxhWd0mfAHx6hMPxi8TIRj/AEjd09QK4d8Qx7jtzXpP7S1r5fxq8QYyS5R9ufVQa8zuP3cZbGFI4OK35Xa5+PZhF/WZepwej6fJdMW/1SrtJ2jg/wCRW1dbLeJI4gQwTaRgUedFCqBWbOcZUcfjVOS5SVTuAc8457152stT9UWiK00nnFfK3Bjg7ScfnioCzcBlVj67ume9XVkTYHjGEPPJHWqzISzOUwu3DD39jTV0MYZG+YfMMgAk9KiLfaGJVlc5ww7Y96mkdV54ePHOc8VXZBKdy4UZGQB1+taIBZt25UyoCnk56fhXU6fKs1rG5KhQMqgOB+NcdI0n71QG2t04HB7c102kyNHapu5/vMD0x2xWdRMcXqa0Mu1d38Dcjp+J4pvlnIO5WDccDpTVnWXIUngZKqeAKlTO3BYFumPQVjY3MjxMvnaZNtIIA6Dg1w6JtwASevc/hXouoKZNPuACuQpGB3rzhcLiMtnHb1rrpbHHV3EVArEDtwWB9Kny3AUsfUKKbGgUHcAQewHNWY4t2/liFPIPGa2MCAn5TuxxwRUSYYYyVHbjNTyt5e6MdSvVuai2Dad4IJPygdOlK4EbKGVUz8x/zmt3wzb+deMz/KkK5B6Fj61iBdoUkZGOOec12PhWzMdiZSjLu9wc1EnoVHc2QvGQTgHGQT6UknmbdpTIHTt2PpT440ZVKsob+LnPPvxxUbENuAbcc4xnPSuM69RrQ5XEm5iTxsFVfFdwmm+H9qt8058sE9h3x74rQhB8w7eOfr+Fcv8AEC5ElxbWiHiMF3weAT/9atoJN2Jk7K5yke5Y96kgj0pQHDnJyCOcUu5QpPABOD3pq5kyOpx6f4V1HIW9PjaRy2GUKPWtCCMtIEJ6MDjGc4NMt7dYY1CqWJG4kjj6VJA26UY4bORg9cGs27lxLusKy3o+UEkZ+lGk6e99qEa5DLnLnJ4FSath7oMMj5R+NdB4XtUtreSdjhnOByOlc85csbnRTipOxryf6LHhQCV4G0Vz15cbmfnLp2IzmtTXLj7Nb4UHc54P9a5eViyk43ODxxgY+tc8ddzq5ki/YXi2l5C8nmGDIEu3GSv8QA7mrPi+ztbWO0S1SaKCQs7ebtHzYGBxnBx2rIsY1uL5GPzIv7xsZ4A5NaWlu3iLTb5HbfKk63Kbu2eCv5V0K63MHK7E0TT0tYPOIU/NhcjJ+vFbbIFj4QPu/izRDb+THhCTgZAyD/KpodNuruQNFFNIw5OxGIx+VYykmzRLQw9e1RdLs9o2tKxKxqCeOK4LzA2ecyMTksTn867fVPBPinxJqgNroOoTxr8qbbV+R+VaWn/s8fEHVOIvCOpYPTMOMGtYThBXbMZRnLoedxx+c3lZKk88jp+NbemaeFUHBx16ZNeq6V+yJ8TrpVZvC1zEWHLTMq/zNdRa/shfECGMPdQ6dZrgjFxeouPzNDrwtuCpyPALrKyOvTHPP5YqoYP3gKHkdcnpXvt7+yzqtrMXv/F3hXTRjBWbVEyOPSq5/Z48OW67b34p+Gbc/wAXlylz+lY+2gacvc8GVXXkfKDz83eo5Gb5vl6cYJNe8t8GfhtZsPtHxc01zjBWG3kb+hqhL4B+EFrnzPiRLctn/ljYOc/mtL2kX0YnY8SMxjOM4IqrgylVzyDxmvbm0X4IWsmJPEuu3jD/AJ4WQX+dTrqnwJ09G26d4r1SQDhWdIx/6FWim19lmLs+p4W0bNDlQdw6mpNKs0kvIxcny4XO1pCM4B74r2dviV8IrHP2T4Z3d6VHDX2oYH5AGnWPx28O29yqab8LdAtivQzSSScflWvNN7RF7vc8pvPDtzZ6lLaKVuEVuJFwVZexH4VvWnh+9aJoraynldsZ2xMf6V6D/wANN6qsh+weGfDVimfl8uw3Hr6s39KtL+0v46kQ+VeWVkM4K2+nwrj8cE1jKVV7ItJdDlrH4a+JL50+zaDqTYwAfs7c11Fh+z/49v1Hl+Gb4oTyzrt/magvPjx8QL5dr+Kr6NcfdhYRj/x0Csa++InijUvkuvEmqXEfU7ruQ/1FZfvDWz7HYQ/s0+OFIW5sIbP1a6ukQfkTXZ+F/wBmpobdZ9Y1rQYmU5XdfqcfgOteC/aru/kjD3E80jnHzSE4P517Tpdimm6ZBaxLho0G45zknrQozluzOc+U75PhroVmC114z0oY7Ql3/lXnXxH0n4azXSWmp/ECQG3YO8FnYM/P1I60azfJpOm3V7I21beMsOnJ7Cvm++vpdQv7i5mbdLK7SOx55J6VapN7yMlK7PV5LP4I2eWk1XxNqBPXy7ZIx+ppg1r4KQDEXh7xNeY6GW7SMH9a8hkBmc4PBHIqSNhDHg4JPC1UqK7lczPZLfxR8Mc7rTwJfSKp/wCW+pE/niuy8HePvDKubm2+Helw+UdqNcTvKf5CvDLGAxpFGi7pJDgfjXqum6cumabBbA4Kjcwx/F3rKNGO7Kc2keor8ZDa4e08MaBb46f6MWI/M1xfxE/ag8V6WYbLTZNNtZ2BLrDp0Q2r+IPpWLqmqRaPp8t1OVWOIbvr7V4ZqWpTatqU93Ky75ST9PQVtGjB9DJykj0G+/aK+Id4vPiS5hVhnbAiR9h/dWsab4reNdRdjP4m1eRT/D9rcD8q5ERn5G4HY5/nWvZ2qSEFiSAckj+dayhGK0QRvI2P7e1nU1C3GqX0zE7MNcOSzdu9e7+BfD58OaNFFNI0lzKBJKzNnJ7D8K86+E/hsalqj6lNHm2tuFz0eTtj6V7Oq5JLYNZpK2xo7xDa/PIP1qzDHtznjNJGoYjuauxRDvwtWtzIlt4VUA9MdMVYU8nb8q8dOtEQwnHSngBuvFa2JehJx1pMAsGOBjtjrRgMQDuJNOEflnAJx/KqJuUdSX5kwO3TNUAw3dPu8/jV/VsjaMk5/lWZwpAVj1xWiRmPZ+cAhvb0qaMbhg8EVX6jjI+verC9z0NMB64LHOaXn2HvihG796eqgqD0xVITGbWGRkD0oVSFwR1pzYUjvTlbpnjPSmIRccDHY07b8vA5pThfrUm0YBAz600AKp4zyPpViNQccDr6VHHl8gdMVZi+UDPXGBWhBIu5XUknpUir36UiHdjt9al2FWGenSgByqFUnvT+egBwaSNdq4Jp+07fbNArgqnHIxt9RT1BC5wc0qr8xHUU9gGGMZGaBhj8+9OX7p4pq4DHHSptpx7mlYBuDz24pyj59uQB0zilVQzZ+6cdKcFAXGfwosK47G3gfMKevGc8emaaq7c1KE6jPHvRYLiD5uQfxpyr83WgIF6d+1OWNt3SmMXb6c+uaVQP93j0wKFHXI74qRlDKPagBu3Pf9KFHOKXb6elORTkHHFACFRux0owF6dacqliCpw3rS4HJJyc96VgEX3pdue2fwp3HHelfGcfyOKYCPGAQemO1Jt3DP5UpwDyfx/pS49PloAaI/lHrTtvtS7SakMeT/Wgsi2bunFPVc7eeKcmVOD0oVdpAA570CY1M89Sadtz7VKuVA3cHoMCkVTj8aCSPbnI9KgmjGKssv596hkjy3J4rVRJZk30e4cDv06V8N/G7Rxp/wAQtdgQbF8/fhf9oA1923UW5c/lXyD+0daww/Ee8klVl82CNgP7w24z+dZ1o6XNKe54xoDp5MkEnymN+PUjmq2rR/dYZyOc55p1gQutOiKQrjJDGn6lEyyk4OO4XrXIdTdh/mPLDFeIx2x47+9Ta0EuLdZwCSw9KqaTcNLYzwtjaRzk9KmjYSaG6bP3iHGeeRUW1C90XPB15PCsqQ4U56CmeKJ7ppBJMOoIJY9aq+EZGhvJwp2tjnnpU3im4L8M2O3ze/ely++NP3SroMfzuwP3OnpVeeRptUQD58Hp1rU8NwKul3EwkUMf7w61nWcJbVhvwhJzkdKq2tyeY6KaRFjjLoVIHfkGvoT4G2PkeH7RcBd3zDk96+edQUySKuVdeB6V9VfCuxFrptnABjZEowv61zzNF3PX9Dj3TIODXXsowOOK5/w9GvmLn9a6ORMsDnivRpK0Ucc9xsec5xkCpdh64pkY25APfIqxn5uPTmupMxMq8VtxBr5H/aj0nyfHEdwI2cT2S55xnaSK+v71N3QV8zftXW4jutFuFxmSKSIk+3NRX1hc1pStI+X4LiRdFuYUjHl7yxOTn1rrW01n0u0lllhVGQEcc8jvXL6bGZ9H1JQckN90DIqxG93Jo8LGYtFGQAp6D1FeRLRnpRdjHuIU/wCEito0kXaWxuHA/CneILL7HqFsBuI8wckdeap+Y0OvWrgbiknpx1ra8RXrT65ZCRNiB1J/OrtsYuw+O3kj8U6e77lDHhiR6Vt6za2qtzc+YSKz9WuIdQ16wjjR5dilsKMVFq2kssgeO1dCo5L5rDsXeyOcvLaH+14ljbd82flp3iAeWyqpYjpyOP8A61JbY/tqIAAMo5NSeJWb7RGzPn5gMEgGtWtUQtUbMyJ/ZMS7UOEz9K53T2uZJZUtUaTjcW7itO9vCunkx4zgcHH061qeC5Ft4/Nkt/3pHLAL/UVhOXJByNY+80jf/wCFei68JQzxktqQ+fGSA2ew96w9mt6Oy28unySMThTwRn3rvVudltb6mvzRoxG0N0I9QBgVFeaodUkwGVHJ+RVOcH+teSsRLqrnoexj0Zma94HuYfC6XZlZdRUb3hUjbt64H0rO8H+CtT1iBZ5ZjaQ9AsgOSP6fWu3vra6vtFhhuR/pinJVZACy9M4zRo9xqUMxhtFkBC4aJlyo/A1Ea8uVop01zalw6nY2Nn/ZW2ITqvl+SxyD7+9ee+I/A93pu660yVpUzuaM9U+ntXaTW6+ZNPOmdXQ4+0ow2xgHABHYY9Kj867upT9qeJ5WOQ+SEA7HA60U6ji/dFUipKzRneEvB8d5oUtzqrrcyXClVUnb5f5d6xfD/wAMEm1y4jnvCtpGflXPLfjXc2whs4LiEhpllGSIht+b1ANUI7MRphPM2j5issTAgeuRWiqVIt+YRpwklct3DNoOmpZaUqT/ADfOCmWGO+6sySz0xrFmniE1y2SW4Jz9RWnp8k+lh54LYnepXIHyLWTfaaVTMplt5WYkrjGfccniopv3hVFbc56LT7VLGdD5iFW4j6/nXJ+THb+JPlDBcMdq98CusmWITOi3B3Ly3NcnY7ZPFsILiMNuG4/Svapr3Ty6ktdDQ8K3kVv4luXUHlCMEbu9O164DNKyq0J25wB1q3p9rbp4lljF0GVVOdq981R8RWtuksh8xmAO3vTv71io6xuc54bhNxryNIGxGC3vXXaTMtx4o3NnYik7Q3OfxrmfDKwjVrkgthY/4c1reG3Y6xeSEsSqkZYc1pPYzjoyDxderfalHborZ80KR1710+vahJHp8cAJYKBwy+1cnHIt74ptQX2nzclsY/Ouo8WTCSMIkzSbfvbeB6VnbSMTSLumchp8f27XCzHaY8kHtTLL5vFmTgoD16CrGg3NrbrdyT/M7dCrYqtpP+k68XX/AFQ6VsQ9kdTqa20zt+7jLNxlWOa+lfANqVisYgAAsSjH4V8xWhivNZtYEQkyTKP1r618E2+24jABAAAHcVg1axdz1TSYyqx9jjsK7LRoy0i7eOOc8muZ0uLaFCgnjnnNdfoMfzV10znmzeWMqozkUyRecA8GrG3OB09aay92G36V2qRzFGSMVzPxBsRqHgvW7c5Aks5Rx/uk/wBK6uSI7s4qlqlmtzp93EwyskTJ+amjdM0huflz4s8kxsImaU4yd2fpWb8ObqK11eUOjMcYAI9K6Txlp/kXl5F5K7IpHUEg54Jrj/Bchh8TR7dpQtg5GM54rzpWs0djety343ka5vZAismR09vSn/D+3k+z3LZb7vXqKk8aWrtfMW2nqfl/Kpvh+13HZXsUNu0g2dxzx0xWUmnTEn7xzniBcSyBtpIPDbSBWxoEZj8MysFCbh+JqHVNH1e63j+yLmQMM/JCxOfXOK6nS/CmqN4RS3TRb5pyv3TCwJ7+lF/dQlo7nL+G7aR9P1K4RV2qwXnrWz4J021bTrx2mjilaTBLjHAFaPhf4b+JZNLv4m02aDzHDIspCZ49zWxp/wAMdV0/SZUvY7eCZ2yWkuo1GPruqZdi13PMfFe6BpPMmWQnkGM/zNb32UWGgWVrJbqZAqksMdxmp7jwC15rMUc+raTDEHyV+1qx457Cr2uaOkNwFl1uzcLj/VszD9BVNpKxmt7nXfCbT1XT1OCrySkntX1L4JsVjs1wOO9eEeAdLgsbazhE3nuADlFIBzznmvoTwrHcxxKq2vy92LiojuOWx6DpEY2LjJJNdXFGPsUg6jbXJ6b/AGiWVVihB9WkNdKseqNakBraMbe2416dPRHLbU5GzITUhjGA34V3tq3mQKcYOMivOYbW6/tF83QT5ucISP512mk2d1JGM3rhsclYx+PWqpblVNjX3eowD6iuZ+JF9q1j4J1OTQ3gh1TyiLdrllUE9/ve2a6BtJd8E3s3/fKj+lePftKwyaf4T0eaF5LiVr/YRIN4x5bHoB7VpOo1FuxeGpe2qxp3tc+NTHIutXb3lvNdoSyYjI4c856dM1c0i41P7duawnmj8oRsj5ZeG7Y9RxXoFvc6tcY8jT7iQnp5NkxHX121rwaL4ruOYtI1Ytu48u1kUEV4sqtSV/dPt45PSjbnrR0POrqw1a61CaSaK4lSVw8ezcAhB7L7DjPtUmoaRrN9qlxeWdpNbvINi/JhgpyCDiux8R6T4l0O+tG1S31DTI7hH2facqr4xwDn3rZ+FujW3jbxhpumajJNJbXBfPlTMh4XIGa5fbS51T5bNmssjoqjLEOpeKPLY/A+pxwpvtyZIW3o6kIc9+/t+lfXnwH8QaTD4aGkafDcwx6fEiYlIdiTkknbnvmvCPiRotr4Y+IOsaZYrIlhaLEsazTM55UFjk+7GvU/2Vcyf8JKw65iyG+hrtw9ScKrpyPPxmW0FgVi6ctT3GPVEaTIguCevEJ5ovtUkYAJZXGf9wD+ZrTh+8ufSluvmxkZFe0lofGnMXl9e+Q5XT5AMHksOPepdKm1CTT4FWyjX5OGaX/CtDUxttpceh4/Cn6au2wth38vrWUi4nxH+0Q1lD8YtZN/bu90yxE7HG37o6ZHpXm02p6RFGSLGRgoJ2yTYz7YxXov7VcXl/GrVScbPIhbP/ABXj14u1XONox8uRnNZyjpufCY6s44hxscksKTK+x9qj5hn6VXezjJDBQvYsv0p8l15kZ2HY3BAZcGnR3DSKQdq4+UgDPP1rlR+kFC4sdqgxyHbkEq/IAx0zVVvPt43jMaugIJ2t0+laFwzec/GdwxhT1FVnfYWOzKdSM5xVEFdrgxxAlcBvU1H526MJjI9eanZWZQpAO3uwxTJLfcwATdgcHBH9Kr3e4FeSUiRRkLzg8HFb+mfvtNABG9X52jvWFJY3e75YnYKvC7GOenWur8K+HdVurGZEsrmTLZBWE46duKipKKjuON7hEyq0RYN8xweM4q9atu+7uUhckDHOa1LX4eeJLxdsGkX8vcH7O2c478V0Gm/BXxrd/LF4YvjtAG4wmuSVWmt5I6uWVtjkLqPdDJxwUwVHXmvOHh8qZgI+dxGSQcc19MW/7NPxBuo22+HbhcqPvECqun/sY+O7jUEe801IbUvudftKq+O/JojiaUd5GUqcn0PnaOMeYwI+9xmtOGFFyzrhccHP619MxfsUatZ3Ekn9uaTbQkkqt5coGQeh+bB/Km6h+yRYaZarJrHxE8OadGxwHa5Q/gAG/pW31qm9ncz9iz5VljZ7ptpJQHhm7ioZCpQFRjDdz1r6Sk+BPwp0992o/F7THPpZxl8D6AVVl8Hfs8aTxP491jU3Tta2D4P5rUfWIy+FP7iXT80fOcdv57bAhYE4DDr27V39qq29vHERtwNuCDgn1r1fRbr9nq1uf3dh4p1ZuWGUEY/VhxXUR/Ej4L6bj7N8OdSuD2NzeoP05rOVaV7KD+ZcaS7nhkMZVMgYbuVGBmm7Szs+1gCTjbkc9+vWvfv+F6/D21bNj8K9P9vtV2Wz+ASopv2mNNt/8Ajy+GHhqDZ03rI5x+lZ+0m/sl8qXU8OtM/eZG3ddu0n+lcBf6TqOqapdTR2N1OHckbIWI9u1fUGvftaatp+jT3Vj4T8L2RxtTFiXOf+BP/SvNbj9sj4hzc240ayAPAt9JhH881tSdV3aijGo4pWueX2/w98Q3vyQ6LfuWPG23YfzFbuk/BDxxfzDyPDGpSrnP+pI5rck/aq+Kt5JtTxNJEzDG21toUx+S1LdfHz4jyJJ9o8aas5IwVW52fkFxW8vb22RlHlNPT/2XfiTqKrjwzcRg95Cq/wBa6Cx/Y1+I8k0cktha2Sjqbm4RQK8zuvil4vvtvn+J9WmLHPzXkg/9mrKXxBql0wWbULqctjIedmxn6msJRr/zJGseVdD6Ak/Y71prgyXvifwxp3GGE2opx+Ga2Y/gB4Z0O3jj1X4neHLYoMkW7ed/I18/2ULlv3jiQjg5PJp99M1rbyuSvTb17/SuOcajaTkdMZRjqkey3ngf4PWrgah8SZNQMZOUsdPY59gcGqdwv7PmmqFe68UX+3qY7ZUU/mRXg8zLDteVQzqOvTJqjCpvZ9mDukbbt7c1vHD8y1kyZ1XskfSNv45+BGiWQlh8Fa5qBk+RBcXSxlvw3Hit2x+L3wz0y3L6X8IbQEjh7q/3HPv8lfPNrai41Dd/yxtxsUdtw61rNKILc7m5Zt2Fx6dan2cFpqXFu12e4TftORWMf/Eq+HXhWw548yBpj+pFcx4q/bK8a6eiQWFroGnytlttvpSARj6nPNeWahqEdtZyTOMccKRya8/uJHvrl3JZpZW3HJ/KqjRhvYmpVaVj12T9rX4p6oZCPE8kCdhbW8Uf5YWsuT4+fEfW5AsvjbWmPTat0yj/AMdxXnN8WtbcxKV8zHzN/StXwymbVnwdzHH4Cuh04LVIxjKV9zsp/G3iC8t83evancbn/wCWl3ISePrWdJeTzqS1xNIG/wCekhP51VXiME8gc4IqT/VouF+bryRjp0rBRXY2Oe1xVhmQfLg5zx71nMwVWBjCOOMpxmtTxQoWSFvm2livyjisVpCXKkkZ6966oJWMZDhM20ENkL/e4JqFrh5BtfO0YHr+tMbduQElkPQcf0o/efMT16jpWqSOeQrb/M2uSMr04P40m75cZ2jHPemLJndycng+1O8wbgAvP96tSRqt5qsVG1AOtSxs6sQG4x/DnP50w8SMAdy9OOlTWcfmSqrN3GSDx9KTA1I4WVRGqjLcjb2rStI90hGV9/WoLa38x8A4x+lWYF8tgqtkd+B9a5ZHVEvMrRsASAcZGR39KVS0inBBHU/WnpII4x8oYf55oI8ttofHOcZArNmx0fw/01b7xBGH2lId0jfKe3/169bYbeV2kk5IxXH/AA101rfS5Lh8gzHAyew5/nXU3V1DZ28txKwVIlLsT/dA5rSMe5y1NzzD40eIhHJbaNGdhZfOlVe/oK8pkXO3naDzz3q/4j1iXXtevb52Uec+5O+F6AfpWf5Z+XOQO4zV2CKEjjJB7HkAZxirmnQG6uN7f6qMA+nNVW2NuIY5x9057+9bthara6esQBM8nzHHJ/KokUtzq/A+mNe6ibpz+6twSMjqx6Cu/kYMw5+btxWZ4e0v+y9FhjIy7gyN2OSP6DiovFOuDw7o01zhfOYeXEhPJbHJ/CoRLOH+JniJL2ZNKhyYYeZWz95+35VxqqsnyYOeOT2okke5kdpGJYkkk9z3pYAVzySV6V0RjZGWrLUMZkuvLUbscE49K3rGzm1K8gs7aP55W2KAOvPU+1UdPtnt7fe3+sc5PSvWvhH4bQxvrUwzuJjt1b07t+fFc8rtnXGPKjvvD+jx6DpNrp8IwIkyzAfeY8k/nWwkecglhnrjimIvzZ6E96nXO4A/e707WIlruTw4OBj9avRx9CRu2nioLOEdccmrKt85X19a0SRmyUAgDP6U9doBOMkjvUS/LgYzUvyqu4nHbrzWhnccoIYAjmpNo3EDg/7NM27WUDr606PMm4dCRnNAjN1PLMuSc+5qgF2sO7d8Vpatk7BncF4BxVFhjAGCfrWqM2NX5scdPepY2J7U2NTu6YqVV21VhEiqNvTr70u0+lKnXBXjH3sZp7AhQfUUwGbSOOlSdVz29TzR68ZOaVVbn5f8KsBUIK5xmnbdw4FLGrDrjH0qVV3cZx+GM0ECxgrg4J9hViGPcckdKZ5e3oMY6VZT5VB6544HQ1aEwVQcHjFTKo3EbQe9NVR5Y46UqjnnpTsSKO/51MI+MZ96jUZJzz9alUkdOCfSiwDlQ7fWnrHnvihV2qDUirhSfWixYiw/jTlU4yxLHGKReo74GSKlAb2x6UWExvvinIuWBxS1J2wPrRYkbt981IueMjFIq5zmpAByAe3PWiwBt+al+62cZzTlXjPU09V46UWKQiqR3B9qGX1OBT1zuP09KSkxjdvyjacj1p+3oM8HrSj5l5b8KXbkcNgikAJg9OtHCrg809VKjNAVS3PWqsQIcKvTg+lN6fdHy+nWpfLLZyAPpSKoGOORRYBrYK8rQynA709hnrR29PeiwCL92nbjxx2zS/3eMc07A+U+1SWIvTOPalbA7fjmnUu0t0rRJXBjY42PJ6detOxj3pW4xinfdq+VEETCopBnn0qyoLDNRspI+tMDPvF3dsDFfLP7UumMPEemXSBSZbVlOe21h/jX1VMuEJPNfPP7U2hiWw0rUVMjOkhhaPI24IJz09RWVZPkLjoz5MuN1tqUMuFUl8HvW1q6rJFuUjI6EDGc1k68qwyAFdnzfwn3raZt+nocfKRiuHoda13MLQY5POuUC9P4SPerdmmyzv0OMBvulqrWqqt9PtBxsz8pNT6bIUiu4/KWUk5G80dRoTwq26+nUYHGfl5qXxBDutyzn5skc+lReG/MXUZyiqgbr6irnim6drcR5VjnhgMml9oSSsxbO3FnoK7kIDng+tZukL5mqOwIfHADHpWxeMIdLt1PZRhT9DWd4VhZ5JWA+bOefc+tJN6g0asKm51O3RRtZpFG5W9D6V9h/D+HybdD3CjB/CvlHwrbtdeMLKMqm0TAkZycCvrzwZGEtl2njpispK7RfQ9I0AHcG6e1dE3yrgmsTw9GGbnpW/5Z6nJ9uMV6FPY45bjF+b5s4AFWI8ZB6g0xBtYYGKn2f41vEykU7pSQc/hXzv8AtY2CN4Z0u7ZWYx3BT5ewK/8A1q+jrhSeteK/tQWAuPhfNKfl8i4jfd+OKqp8DQ4fEj4m8P3AMmpRKsmGUMFXt2re0FYf7Fljbajg/wAQya5W1zb6pL5UioGT19629Cu2axu0MiRASYyRljXjTTtc9CMrOxzmr7F1IEH5t47e9ausWflajZsJAz7wWVu1Y2tTF7jdksFYDdgDvW9fXcd9dWWZAT8hbb7cVfRA7XNSCE/8JJvgk2SCD8iTTtaW5W4bzbrJ2ZBzgGs9ZrR9aldy5TYOVGCay9auLSRspGwAJClnJ9KxtcJSVtDNtOdWJkJIxngGotXaFr6PygWIPO45/GpNEx/aErhtoVO/TFVL1sajERnIb8TW32rGSNPUFCxAbcHOeDXTeF4UaCJXjVizDJyefwrmNcaJbOJkYyOfv7lxtP1q7oeu3djtWIKI8YzzXLUi5QsjtoRc5qKR6zdQT6dbiW3M1wqD5obaPcQPTHQCm6G0OsK0sthPZHODIdqhvw61wS+LNYkGIpNq4x8qsf61NHceIrzlI7psDJEUBOT+RrzVh9NT2XQkmemT2enQwsNxSIkZl4fb+H+NJHcaXHkp5M7fwjbtJ9z1rzqPw34r1DdssdXO85wsLgfyq0Phr4tmXaNOvY1zz5rBM/mar2MbWD6u93NGrMb6LUkK3djBauS3nLEoIH+0McnPvW7/AMJRp6RhWdMgcNjbkD1FcdJ8JvEbYaUWdqOh+0X0Sf8As1LD8Mbjf/pOt6Dbsf7+oIf5ZpezV00xexjLRyOsm+IOnQyFkmjt8LgLbyHB/wB71qjqHj7Tbq3ljaaRTJj95A4U5/LpWP8A8IHpVuMXPjHQ1bpiN3k/ktb/AIT0Hwm18lp/bVrfTYJLxWczAj054rXlTdzKdOnRjdO9jA0XxRpmjwvIomupmYFi5wu3PIxjv60zUviQl3GVS2QPjIZky34Emuq8bW/g+0kFnJeyoygDNrpq5B65J3iuONp4QmkVA+uXD8LhIYkz/wCPGtFRje9jGMqVSPNJGTY6q+rXk4+VcLkjaOtc3kxeJLcuxGJMDb+VeiaevhOz1C7hOm61NLEMMHuoU/kp/nVBtY8FWmqLjwtdzuZMAy6m3H5JXVGdvdsebVpq/u7FPw/5Nv4ulZnYxtGQfMXPfqKPFF9boH8pmJJx8yHH1rfXxl4c0zXFS38G2j/9NJryZ+v0YVPrvxPsY32R+DdDU9A0scjfzep5ZSlewRaUeW55x4ahN1qd1sKRho+Cx2r/ADrc8O6Q5m1BxdRRkOAMuM888Vfs/ixfNqfkWmhaFbK6bV8vTo2/9CJrWk+KHiTT422i0t8tk+TZRIOfoKuXNsZqS6nL+D9LebxgGmj89I0Y/N0JzxXS+J9L1C8nL22hzSLtIUW8Dv8AmQKzfDXxS8SahqV0ZdXnWNVGEjOwA/hiq/ib4jeIJFcf23eow/iW6cf1p+9dWLUo20K2i/DXxJc2lwV8NagSxwGlgMYx65ar+g/CnWrN55bs29g2cBZbiPj6/NXH3HiDVL7Sc3WqXc5ds4knZuB9TU3heHzbWdnkV1Ofv9ac+a1yb32PRPDXw7mh8SWckmq6Y5jl3eWtwGY45OAK+lPBv7mfMatcjIx5K5r5U+GFsP8AhO7eRTlVjZunI4r698BQ+WnX05rPXqUegafeXHDLp8yqP7xVc/rXV6PPfkjytPV/drhVrC09fmBrtPD6ng12UjnmSrNqr43WVsn1uc/yWlP9qyf8sbRcf7bH/wBlrWZduaYeTnvXUc5jSWurnnz7SId/3LN/UU37DePjfeoWz/BAB/M1rsp29ary43YB5BBqo7ME2mfnr8TNWutK8Sa5ZLo+mSiK7kXfPCzMeTycMBXmGlePLyLXIIE0rR7dvNx+5slJ6+5Ner/tBLLZ/ELxJAZAi/a2YYHPPNeBWlwIPE1vv3bfOBLHjIyBXA4p3O7oj0fxd4+1ixYiF7eHI4KWkQ/9lqn4G8feIbqzuzJq9xEP+mAWP+QFZ3j75pty27RxBRk4Jz71D8O1LaLdPjd87D7vNYcqUCepD4o8deId7KNf1Agn+KZhwfcGrkPiXVm8JxSS6pdMx7tcNuIx6ZrlPFSiFmHBB59au2sjf8IomfMdVPO44Fact4IX2mibwLfXt5r07efNMPLOdzliM/jXT+KNSmt7ViwYAjG04JNc98L7dpr++k2hn2qBuYDGc+lSeOpFjnKY4X+JTmolF89jVfCVvAtul1rkk0m1UAzhhkcGteQRahrqRoqMrybPlGP6Vm/D9oIY7l5mYLsIzjPJroPClvb3HiaAQru2neTzVy3sRE998A2I8xAFBCkAN6D0r6F8N26KsXb1FeK/D+xG9DkE4z06V7zoMI2pwBwOneoo6vUJHVaPCS42jd39K6IrttznrtrI0mP5twH4Vu7QYeF28fdxXpx2ObqecyP5epHHQt/Wuz0aQ7ce1cVqJ2asRjI3V2GhsG2A856dqinuaS1RuMp8kHPtXMeLNb0zw7Jo17q1zFaWqXLp5so4yY2/wrqgA1mx5yp9K8i/aI0XUNe8E6da6bZz3102oxlYLcZYjY+TWk24xbSuXhqcalWMJOyfU2l+OXgWHIGuwsAcYjRz/IVBN+0Z4JtwSNQupW9I7Zz/ADFfOVn8F/HFzKQnhrUAhOQJGjX+bZrWj/Z98fzOAdGSAN/E91Hj8eteX9YrS2gfbRyrLI6TxFy58e/ifo/xCudFg0pLgva+cztKhQcgYxz7Zrsfgm3w3jvvDo03zZPFTWyltjSsiyGMlwSeARXk3jL4ReIPBeraOup/Z4vt0rQxNFKJNrHaMEAdOte3fDT4EXPgvxLYX9xrdpci3ZitvDCytJlSMct196KKnKtzyiXjPqdPCKlSqu2tvMwvi14s8D6frPiiwm8OSXfiVrQxG88tWXe0Z2HJbr+Ham/so52eIARg7YMgjkfKc1r/ABA+EfhLWvG99q+seMf7MluNm+z86GPG1cDk5PI/Gsv9laNIbzxbDBcNcwR3OyKUtu3IGYKcjjoK6Z83t07JHkOUP7Pkot30PoVF/eJx0FOuE+TOPepVUKynHbmlmA8vP3h6elektj5RmJq3/HnLz1U/yqSzU/Y4eR/q1H04qPWsrZzccbDj8qvWcP8AosR7FR7+lYyGnofDH7WylfjJctjh7SHjt92vFZ2+Q7i2fUHpXu/7YVr5XxaRtoPmWMRHX0NeFzjMPBAYfwms5bH53mTtipHpE3wp+EVqP9L+IUUoH8NvEzc/gtV20L4FaZnf4j1a9YHJWG1fH64rwH7SGY5xuGC2T0NRyXu7btJ3j7wHRvevIWGf2ptn6p7ZdEe8TeJvgdZyF4dL13UDkD7iRg/m1Rn4qfCK3kxB4B1K5GeDNcRKP614F9o6jceuTx+lMXG1Y9+QfQYwa0+rR63ZLrvoe8zfH7wFZ4Ft8MYWXkfvboZ/8dWqkn7T2k2vFl8OtHiGOPOmlb+grwyRkaMMHJbkFc1RZvMY4DKoNXHC0+qIdafRnvU37XGp2/8Ax6eDfDcJ/wCuDv8Azatvwr+2B4tvpp4orTQbIKoKCHTUP55zXzSynzA554xk9Pr9a2/CLLBqpw33kI3Yqp4eny6RHCrLmPopv2q/iTI8iR6zb2wVjj7NYwrgf981Quf2h/iPfRlpvF+ooG4CwS7M++ABXmjBlvmHGJFHIHYVOsLbdpPI6HPauT2UFrY6eZnT3XxS8X6hk33irWJ0YcK90+M5/wB6uC1XxPrJvpGl1S8nQ7hh7hiOvpWty4Y7sKh445rmtQyt8VAwG4+atacYp6IzlcP7buV2ytJKSG2hg59RzzUGuanNdQRrK5di38TcAetTKq5Klwdpx7E1k6588giH8Iy2O30rWnFKRm3oyjJLucNgMPugA9femeYWyAvBPamcbgSenGaYjOXGwjqDhvauzY5Tq/CNufJmuduMnaDg106sWZm2lTnBJP61n6HD9hs7eEDBxyT90k81edsNl9qjBBZT+Vc1Rts646IfIu5QScYHHNM27nUDO49x2p7boY138HGV3c5os/mmUggkZyP8ayKOa8eaj5Nvb2aYy/71sdfQVxHzNhQpL5AGO9bfim9XUtamfGI1bau08gCl02yFqv2mfBKjIXd0P+NdUfcgcktZaCw2ZsLdVDZupQCefuirBUbmTfgZ445qvDM11JJcPy+cZI6CrRxyeMsen9aZqtiNVfcUwF6fNmrFjH88WzBDHnPFRR4+ZWQdOMmtnw/p6zzF5CpQA4OBzWU5cqNIq7NdY/s8Z2KCevHNY2qXXmSLD75rZ1i++xxu2dqouFA71x8k77m3Hceuc8+tckI8z5jWT5dCO7uGkmVXO1UOMDqa2/D9qfLmu8MSnyxZOMsa5/O8jPzSdcLzwfWu4t7YaHpcO9QZ8ZjTsD/eNdkpckeUwp+9LmLFvALO3SNgFbOSAfvH1pGkBBYAktx8tR26loZJmLPLg7mYd/as+6vntdFMrHEzkqo759a5EuZnTJ2Rha5qhvJDFgvEh2kKBy3rUEcaW8Y8zdvx9/HI9qLe324lkVmm6benFRzN56txjnJ55xXWtEczuyvcfvmZgPvHAxWz4ZIFqwVtxRyDx0zWQ0nRQOAOM1oaHJ+8uF2hXyD9RilPWOgR+I6BWLLt4I5zTfUEYHGOKC4LMF6qcndxx7U5VK7yqFm2nHpx/wDrrmOkyPFShrNDj5lcVzM0uVBXDMOrV1XiPedNYqFz75rkwzfKo4XAPHeumBzzE3komByOmTj8adyrsTllIGRwQevFRPIAzBhyDyO31FP3b8FVwOR/hW6MHuKrMu7HGR93FMzuYZBbB656U6RsKCG3qT3HNLtMIQHjgkKB60CFwVbco46/WrWm5kuVIXABy1VFJkIVBgAZwa0tOysbkc/Q81EnoWk7m9Yxp9jDbWEpJ4wDwKsW8O2R2UBT27g0+0t/Ls0ckA7eM/SmRIFi3DJDHPSuSTudvQkWQvvGcqvTA96nhj8yVcjeWxhSKihjTyw20gE/Tmui8D6b9u1yIyAbISZW5z93oKjd6CbS3PTtLtDY6XaWoG3yYgD9e9cR8XvEH9n6CmnQMRPd8SYPRB1/Ou8upvL3OxJGPp/kV87+PPEDa54iuLkH90v7qJfRAeD+PNdJxLcw1kKqo2424I9fTFP3FoioGQvU4GTUIZjhd3y7smrEarwmTgjkjpzQbFvS7dp5wvuCW64Fdh4Z07+0taUZ3xJ88jADt2rJ8O2AW0klZwPMHXtivRfCOl/2fYiR0HnT/MTgcL2rCTvLQqXwm8zjafukE5wTjGP/AK1eN+PPEA1zWjHBJutbZiiD+838TV3vxC8TLoukmCPP2u6G1SP4VPBavHTnzOm4ng/N1966YROUfxtz3HpxVjT7f7RIp5cDk5GcVCm5flUcqMDHWt+xt1s7cZ4lYZfJzmlOVkbU48zNXw7oZ8Raxa2MasAWwfm4C5O4/lX0XYWEWn2cNtGNkcShQAPSuK+FPhM6Rpr39ygW8ugNuf4I+wH1r0BIyxwCSfpxWMVoazeo6KPoDyM1ZVQx5OB0pkURVfer0cYVQMA556VojEci7lwMgd+asbe+MihUCqMCpNo29ea0E9hMArgKfWpFXtj6U1FySDxkU8KFx1B9utBmPPUnHA6mgL0BO0ryRTDlmwSfcA8VIsZ3HJGfegTKGpKNysRgGqG0K2R8oHNX9Uj+VM8VTA3cVqjMTJxnOaeu75cj5e9KoPb/AMeFORe7HH8q0QDlj+X0p6k/NkUin5s4wakC9d559qoBhUntUqruGNxxSbecDj3qREOCD+ooJYq47ADn1qdAGwDx+OaiVeBhR0qyi7s+tAh64PGMjHFSL8rHnjFNUBeoIoVfnwORVAPUZYA9Km53c9aj/ixU6429OfaqRLAe9PVR17jtTB97n+VSbQeo/KmIeuern5e3NPwPLA3ZGeKaE24J6VIvzduO1ACr83C/nT9pOcDNCrtHFSRrxjdnPWgBFjJXpxTlG3inbdnAGKft+UUAN27vaneWRtI59acuD9af91qAE9BTl6jtxzRxt44P0o9qCxTzjFKuQ3pSxrycHAx0zSr0zQSxpXaxIGCTTlyCCBkA/SnbcjOaQKCvfNAhNx9af/FxzTNpIpOV9q0ewEy4XIJxSKpCj0xTVZtpOakG7gZrMBNp9KF6Yp5XdwRQuXyBzigAXPzE+nFOBHG7r7UKrYGVJFOKkt3x7igBcHp/+ugd+KX+LPTPSlPbOKa3AFTpTvUCnKvTFOWNv7p/I1d0BDt3cdKR0qby3GflP5U1omOBg/jRdAUJ14wRXk/7RFmJvhpeSCMO8MsbjPb5sZ/WvYJrdmwc59fmrhfi7oF5rXgHV7SzjV55IgUVpFXowPUmlOS5WXHdHwD4mhJjlJIYdc1PZMZtEViMfSu41n4R67JGTPPpcGBz52o26f8As1U9F+Gc0Nq9tP4l8OwjJz/xM1cj/vkGvL54pbnVytHB6fFuvpm4C7cHcMA8U2FmEl0STtOCBx2r0KL4Zadpu97jxroSF8D5ZJn6fSOqdt4N8IrdStc+Pbdw3VbXTZ5P/QgKXPHdE7HGeHI2OoS5PyDp3qTxNIvnIu3HzehFeheH/DXw6tZJpz4k1u+C43C10lU/9CkFF5N8Lv7UWNbbxVfy9drJbQg4/wC+jS9prsy1Y4TXG/0GGNpB8oHzfh0p3hGMrazkPt59ua7jxFrnw/tW2L4S1aVhg4uNTCbv++U/rVOx8XeGYbXNr4GgVcn5Z9Tnc/kCKTm+XYNLknw3tvN8aQuzAkBmCtxnAr648JoUtY+VyBzxXzn8K/F1rqHijZB4W0uy8uJmDqZnb0/ic19P+Gb+Sa1UrBbxD/plCoH8qx5pNrQvodv4fUKpK4JPfNbqr8vKtnHYVmaOryQgs7D/AHfl/lV77Km7+I+pLN/jXpQvynE9ywkfG45H1qXKKvLqPqRUcNjAMsYlJ9+f51O0KKMrEv8A3zXREzKNxcQAEecmfTeK85+NmmjXPhlrdpFJD5zRhk86UKoww5LHgV6ZIm1SdoH/AAEVxfxYsH1L4eeILYc+ZZyAjbwcDPTNVUvysIp8yPhNPhrP/aRml1rQLYEEBH1KIkfgM1Y0j4cW2ZxceMtCjXcCdkrOR/3ylc1faOtnrFqNo7jaoB/rUdj5lrql3bkYzyFPAFeK5O9kz07NK7NrVPAfhmFs3HjuzwD/AMu9lM3f6Cr+n+HvAkdvDK/ie+umTo1vppGf++2rz/xBCVJOce3StDQdg0Ub13OG6qM0crcb3FdHYQx+A/tUxS88QXbAc7YYY8fmxrK1JvBCZddP1yf/AK6zwoD+Smsrw/ayTyXsibV9AetZWsQzRzPv4P1ojHXQT2Oj0XWvCe658nwxcScAEzak3P4Kop2n+JtDl1ZYYPBNhu3fKZ7u4kOfpvrmfB+ny3n21lwCP7xxTdAk+w+JBIwLrGSflpuN27ArKzZ6BrXjFtNH7nwvoEXruszJ06feY/yrZ8N+MNQuoYnSPTbJnA4g02Be/qVNeb+KteGoK+3IOPp+NULDVru38pEumXA45qYx5VqjpjF1Jfu3Y+i01fVGt8nUJl9FiVIxj14WoJ7/AFLdiTVLxwx5Es7dP6V4w+sag0ahr2dsjHyscUzdcXFwrZmuDnjkninfyOl4Ko9ZVD2dtQIUNNdA5HJaTP8AWoZNW0xlHm3sKY6MSAc/nXjy6fcNgCC4OeFBQnFWv7DvwoH9nXEkeOvlkc/lS5n2NI4Cm/iqG/8AEK8s9QhtPs95HOsbsXVDnORiua0thFqFmwQSHzVwoHYGnahot5psMbT2kkKMeC6Y98Z4qtCzQzRvGAfLOfmGeawctdT0qGHjGjKFOV2enXHhzQryZ5Zo1ikY5ZY225NSaNouj6feCWyLedt2jMhb65FeZXl9NeTGWTajMORHnsPrW58PkdvEVvG7EqFJHJ/u960jJOS0PNqYCrCi5znsdpq66JDc+ZqUMcswAJ3A1T/4SbSreYNaxqGztwirnFZnxGVmvMEB/mGQTntXASBoWWSPIZDn0Psa6J1eR2McLgViKfO5HQ20wvPHF4qqw+0Lnkd8Vj+KdDl068WRuB5g9uPWk8Paw9v4jS5cs82Dk9c0/wAZahcXuqxLJuw7jK+nNYNNzuZ1acafuFbUkW31e1kaYAtjBx0q/rUNpHCQs8rsBknbkH3qfxhoptZbB9mOVP3qTXvLVAwgJYdfmxnitZM5OWxx0Mw/tm3kj3cgj0NbOpXfmQ8ysR1O581jRsqaxbyhCh3dDW1qUitarvRBkE8Lz7c1XYjuM8C24mjvZWbCl+pqr4iUbSTtwON3frWl4JjK6PeOZDHlmAwuaytfdDna+QxOVxjmh/GNLQpsoGmIBlj124rrPA+ji90GSUIEfzMdRg1m3+lpY+H4piyo7DJXFaHh/VDZeHW8oJvDk4bjPFZVHeGhcd9Ttfhfo7r4wll27fJh2jHuf/rCvq3wTCFhBAyeK+Z/gjdNqFxqFwybWUqpwePwr6p8Dw+XD0H1FY8zDqdzpybVPyk122iw4RTjHFcrpseV+prt9KjCwr7V30jmqFhlwaa6kcgVZZR1xTGXOMV1mBSkQr1qC4UhQxGcdeKvS4aopow6gd6uOwup+fv7VEf2H4oa8iqR5jK449VHNfNjMY9Ujd8Fd4I2896+tP2vNNZfiVcSi1a5kmtY2XDYHp/Svk7VFkjvgJ4DbhjgDHT61xfaaO96xTR3fjSYSWURO1tyDG3r0p3gGHb4ReTJUtI2OcZqj4ouFl0e3IOT5XBxjtW14T22/geFPlLtubp71zy0gEfiPPPFmXmYbx97nn0qyZAvh1A248dzVTxVMk025flYt/cAq3cTNHoojyrJgfgK1j8KJ6l/4bcDUJWLBcADPrj2rP8AFlwvmt/E2STnNdL4DSLTfD8k/AeVifmGa5DxHcC6u25G7dgY9KS1my3sdF4PxZ+HZZWBDTHA+X+ddJ8MbUXWuXEx3EKg/hxgk1hLmDw5bRkFMLg+hJ5ziu6+D1g32eaZuskgVfoKyl1GfRXw7tduzHJ717dotvtUEeleXfDuxwqnHTmvYtHtxszWtNGUzpNHt8pkitWaNVjJ74qDS4SsAI4FJrOoW+laXdXl1IsNtBGXkkbgKB3rvjscvmeY61KV1Y/79dh4dmO5OO9eH698Y/CMmsuRrtuVDZzuOOtdLoPx08HWeDJr1pgf7fNSlaQSxFOK1ke5rxDcr6HP6VxPjzxfp3gfTNJ1jUfPNrDeBSLdC75KNjgGud/4aY8B2/2oHWfMYD/lnGzZ4+lec/EL4taH8ZNFsPDHhl2utYkvFmSO5UwJtVWLHcQe1XPm5Xy7iwuKwtStGFWdkzvJ/wBqDw5G7NDp2oyA8rlVXcPxNZtx+1dpse7ytAvC45G6VBkV5S/wP8VMY8ppsK44Bu3bv7JVy3+AfiCSRTJqGmQk8Hb5rYHoOBXjc2Nl8MT9CjSyFaOo2Q/GD4u/8LQm0qKPTv7PW1aSTd5oYncox0HH/wBaofgk1tpfxA0i9u5iAjuXuJySF+VupJrn/i94G1H4ZR6dcT39tfC4eSMIsbIFIUnOSTXnVvq0+22uFuLezkjk8yTzGkIcjoMAnPU9q51KvGsvaPU7q1bL6WBk8Orrz6HrPxY1Sx1j4qa/fWU8N3ayi32urZRsRDpXpn7KbbrjxKAMDdFnH0NfKVnqc7apcebc2soeNZJJYSQWYcAEEDHFdD4A+MWv+ArjUho8tuyXTDf50Qk6e+a1hCcsZz9D5/HZhQo5LzNrc/RV5AsyA4xjvSXEy+SBkZ6V8NTftPeO/tSg39pGBhf3dqo6/UUXnx48c31uS2vSxbhkCKJUP8q+gR+WTz2hbRM+xNcm3WU+Bt+Q8/hXQW8OLeMAfdVev0FfntP8UvFl1eRJL4hv5RJIqkeb1BOMYxX6I2qlbWHI/hGSee1Y7M9HA46GMvyKyR8RftoQlfiVYEjhtOj/APQmr58dgu4EAnp0r6U/bbtyvjzQ5AcB9PxnPXDGvmybKkk45qHsfIZp/vUjzefDsU6bcn6j3qFlj/dyKG9G2nH0xSvNH5BUMAcjJ9c9qikI8xNhIU8YJ4rI/S7Dmjd+SNpUZGfmNVZpGXI5yvBEYxUhkK5OWVuT8xHGO1UJG2rjgk/kT2oIZYkAuFAC4fjoMVDI0iydNqZzgnrVn7dDLpscO11uUkJ8zdwVxwPrmq0jGYADbnAHX0rRE6jE424UNu7D6+vatLw3M39qRMFxIQc7untVKCMMyjkY4+U9+ta2nxiCa3YlmO8dR/OlPaxpT3O258+AkLk8HA746VM8gYjgANjIzmq1zLmHcPvrhiCCMfSpUkVVAZQCfmDEkivOZ3biohi37urHII578Vg+IoWWaOTv6sMHNb0chbcAVDFT8pHNZ2ufvI4ju+XcABxnPenElmH53C+YGwvB6Y6Z9Kw7iRbiSSTeV9G7CtO8Y7WUNtXPUdTWRN9xskFM8bq6oLW5zy2IJM8q3IY/wtwKu2Vmbq6iQLwXA2kf/XqtIrtnJUd229q6HwjY/aL4TyLzGudxPTNaTlZGUVdnVxx+WuxcAAcCnta8bfLO1uDyKmWH5lCAnnksalZQrBSzEZ6jrXHe52uxVVyihMbvxyaLqYafpV9cKMBVOG98VLIqsCc4Y8ccmqPiQL/ZcdnynnNyQB2prVi2RxWi6b9pka6nXPG7axxzUuo3JmZY1AC88dhir1/cCztzFF1YZ3Z/pWXaqSGkfPz10epgrCx2zeTwMdy3GKnjjKhScMv17U0fL5a/wkZwfpSqdhypwOSeM/hSKSJ44hJhUQscYBNdVYtHp+nqAcTP789fSsPS08vdcPuKqOjdK2WVVtftDnDbgQCfeuao+bRG0Vy6sy/El0d0cf3iTkgjgmsIncykkHb3JrU8TM32qP5sBlzt61Rs7XzZoFwGV3CY2c/WtaaUY3Zzzk3KyOg8H6IJWbUrhQYUOY1Yj52/wrUvI3vZN8p4bJ68jnpV4qsNvFAnEEIwB2OABn61Wmk8vJUZrmc+aVztVNRjYqKhtY5GyfLIyQc4Fcxd3TXlxvK/IDiNQOg9etbGsXTbPs4eTOdz8dvSsSQgOdm4LjaD1rWC6mciOaSRoxltpxk5OSarSIJFG0E47gU55FdjlSO241FtWP51bj7pwa1MmMYlcgKGUDgZq74fkZr+RdvDLjGPeqjsFbvhu681PpMjDUuSqkqVwF5+tWJaM6VgJGYE7h2xwak2oOm49zg1DujkyoRh3JIp64RHZRjjA3VyHTcpa5GzaS/CllGScnoK49m2uuATgdOx5xiuz1FUn0+5BO1ipO3PcVxy7o+eqtyw711UzkqEXB4zznJ3fqKe7B+SpCjgCgrknkdM4PoaN21lYLu/lWxiK+PlwvuPWkC/wjnuSak8vnO75vbGMUjIM5ztDcbQefy60FW6icYBYc/X+Vbek2rSeSq/Lls5PcVjxqs0kYHI5Az711mlwqtwWUMohTb6jNYzdkax1NDUJgIhGuM7cDHFNeQopJ4XOQE6en9KgbElxtOdqj0x3qUt8646jpxXIzpuCqeD99M9q9L+HNitvpcl2w3GZsDjsDjivOreN5nCRjMjHYqqvc17NplidN062tcbdiDJPXPU/rVwMquiRz/xK8QPovh2URnZPcfuo2HUZ+8fyrwjaNrcZJGDmuu+J2vf214mkijOIbL90Mchm6k/y/KuSZWZlPQDqc/zrouZJWGIhLAAjB4HNWtNtftE0UPz7mYZKjioOI3wAWGP4RXR+F7Fot07kYHC5rOTsijp9LsUvryG2XPlDBKeiiu7a4jsbeWZvkijXLE9lFYXhOxMcM12wx5nyr6gCud+J3iLy400q3b5jh5ufyWppxCTZxviTW5de1ee6djtb5Y17Kvt9ev41lw4OQycYwOuacoYquPmYdfepo4WkkAA3Mc8g10v3UYKLZd0WxDyGZh8i8Lxjmu08B+HW8VeJoonX/Q7fEszHocZwP0rAihKxRRRKWycKAcEnjj8TXvvgXwvF4X0OOJlBupiJZn77iB8v0H+Nce7udmkIpI6OGELtVeAMcdh7VajjZeScGmwr/Djryc8VbhjJateZGDJoY2bII696uRxhcBuntT7aEJGc4B9TU20bc4GfrVLuTcZ8rA4yKQKV5BJpykKM9qVeZBx7jnNWS5Cru6kHPqe1O2nr1pF+brzT1YZIwRigkOGzgZb/ZpxU/eDcY6GkYgcgckUfhjij1FdFHU+Y0x3NVFXHJ59MVb1IjCcZ4qmM7QWOcDI9K0i0TqSdP51IqhlyaRVzg+1PjxtBx7e1aXRNmCrjofzqXbu5wW6/Sj5cnOM47VIvzLjJz9KrmXcNepGWOcfoKeufmGMCpFhkZhtRn/3VzViLTruX7ttMw9BGTT5kKzK6qV+vUGrH3gAcj3qz/Y97yfsdwAPmAMZH9Ksx6HqM2Cto3/A8D+tPmQrFMA9OopwUjvgdhmtIeH71flcQp/tPMgx+tSroTYDPfWQCnobhT/KjmQ+VmZg7zxUncA/L64rRbTbePJOpW+c/wAIZv8A2Wk+x2wHzXqtnusLn/CnzIiSsUlUbvWpMdfT1q15NjkAXMxx1225/q1SeXZdN9w//AEX+tHMRYqKo4yAcduTUqqGBK5Hb6VOn2Nc/JcE+pkT+gqeOWzXn7PI3bmX/BaAsVo1AxwQR3FOVQuQBkmrYurVelopPqZWNO+2RKciyhGPdj/WguxU29uh3fjUiL0JFWVvyo+S3t+ueY9x/U1L/aUgXGyGL3WBf8KfN5D5SosbDkYNOXnjIPocZqwdQnKghwC2R8sSj/2Whry5Yf8AHxJn/ZOKOaRBCIWbIIY/7qGpY7C4k5S3kb6gj+lKs8/IM8hIPdyaPnduXZvxNPUNOpMNJuvvNEUI55wKd/ZU3GTGo/2pFFV/LJ6DApVjGckA0uWT2Y/dJxYmM/Nc26j3kz/SljtYu93CdvXaSf6Uzy+3tmlMeG61XKx8yHfZ4VBzcjjrtjY/4UfZbaTrO+P+ueP60BRkd6U4HNHISJ5NrGpAaVvwUf1pP9H6COU/9tFH9KerfNzzQyhjkL+lHIK43zIOM2zE+8p/+JqTcir8tqq8f3mP+FIUG7GBSKp3e1Hsx8zHLJ2EEX12sf607zG/uoP+ACkAp/l/jV8qATzXGcEDPoo/wo8x8cO36Uv8VK0fP4UuUBP3n/PR/wDvo0nzc7nYj3Y05eMZJNOxjOeafKBC0asvr75NM8sbc4zkVNtbkYJ/DNIVccbWI+lHKFynNCuMgDpXL+M9NTVPDeqWxC7ZLaRcYGfumuvkhlK/dP5Vm31m9xG8ZBwwKnI9RiqktClufmvrVmIVKFFGMrwvAwai8IyQpNcCRiExj5W25rqvHFoLHVNQhVGBinkVh/wI1xuhqV1HAzhgRtxzn1ryd0zveiTNfVrxFtTGpKhehycfrWLprM1ndM2XbGOnFaOvRyJbnzUZeD96s2xJ/st8M3zNyR9K1ilZMxnubXhOFV0W5cqoLPkcYNUrVRHrknJBjjPzL0+laGjo1r4cTK438liT61X0e03395LvwUUAZPXNZS3Y0tDJ164ea4QGTduP5Vo6N5Ysv30rFiTtATOfxrO1CNRqmAM4z9K63TWs7fSYw0CsSMM/XNTPSKJsdf8AA2zibWr2VGLKkYU54PJ6V9b+GbfyrGICvmT4Haekk17cxqPKkYJgdsA19UeH4v3ca8EADtWUdWjfl907zS49tqpAq2q7m6cGiziC2qjuBU8MYyK9SOxxPcmij46dKkZSoGO9SRxdDmpdu33rRGZnyRmRTxnHU1geLLcXHh/U4mAYNbSD06oa6loSM8YzWXqVuJrW4VhnMbDB78GtHqmhxeqPzJvrw3HiGzbYUUNyrdat3EJm8WyJF8oaI8AZql4ot54NeJEEkYE7qBg9icVa8P3XkeKvMujg+Sfr2r5+on8SPVjaSszG8TaVMm9nbJGeq+nSk8NRoulEupPJOcVpeNNaSaQxrHtRs/N+JxWn4Ltbb/hE1kuF+9ls7gO9TCUlTTZSinKyKvhHQTfW97LGc4kxjnPArM8RaBPGsjyBSv8AvYNdN4d1qPTbe98qN5Azna3GOlcj4k1y7vNw2bSTyOlTGVRz8gfLGJl+H7iWzhu9gXaeOmaraDKf7Tmc89eM1NotvNcwXBiBbn5q1/AsNtHfXwmQM/QDFdcmoXkYqDlZGLqDJNcKvl5Jbhc16J4L0mykKzT2cZdk+VMZ/rXFeJriGS52RRhCDw+CPwqKz1G5tyMTyfLzkE0ubmRvRws6krJnvdrZ2apGVs4fwjBNWUW3j2nYoGDgYArxF9SvCwL3UpBH/PQioZrqfgPPJg/7RNV7Sx6qyuVveqHu63lpHgSTwR89pFBps2u2MIwb6ENnvKMV4OzO0xUckg9896l8tnjAyGfkk7ctU+1fRErLKd9ah33xE1S21DS7aKC5SeRJ9wVWz2xXHto96unxXxt2a3c7QwOensKreS0cwYjy1Jxu5xmvSvD+uWWm+G7UTsuQGx8wGeT61hpUfvFXeDhy0tTzmPS7yTcI7Scs4GP3Z5rq/BGiajp+vJPNYTQRlWX94OhIropPH+m4wXVmIwGV/u+3FTaf4xttW1K2toyS3fBzkVUYxjI562KxFSm4uGljL8beH9R1aQfYrOSRcgjHGBjnnNcv/wAIHrTAZgjgX/ppIOleheKvEzeHZFxAZFAGXJB659a5C5+J0+CViZQOPlC/4VrUSbuzHCSxHsuWmtCja+Bzo3+lXUqzTbwUWI8DPBrnPFlrNDOJ/KkQK2QW7YrpE8fT3V0iSHeNw+/3FZvxE1x7xWQbVQjjms73lYxnCcdam4eI9akvptNBReiEhh14xXXa1okclqheRAQg4x7VwOrfbYoNOlkiCoFUq+OtdDq11dzWiuShBXnB9qwqK7TTCD7nE6pZtb6pbpDz8/U81p6xDcnTyzBCWPAFZvmCHWbJ5GUqJMNk8c11virVrRdPZIvLJx25rWUmnFGa5WmSfDnQxeeGZZGkiDbzlZAf0rmvGdjFZ5VdmS2MRj361veEb6W38J4iDAkkjaeK5HxNNNNcruZhlgTg0Ru53ZXNHkStqWNemuJNLjic8BFPPpjpWrpuk3MPhm2byN3mDO8c1jeIrW5sre3SSQSpIBjjtXSt4mmsdHtrYQogVABzzVO/LZEpK+p6h8ELSWHSZJJUAaaY88jgcV9S+D4fLtV+lfOnwhUTeG7GXCqZCzjbz3r6S8KqfscZII7HNY2fNqTZdDt9JTcqeua7exXbCB171x2lqFCkHvXdWMYaEE16dLY5KgH7vQ1FkVdWMfhUEkZ3DBroOexVZR3pjYHTmp/LIb72fWkZcrzzjiqQWPj79sANbeLbCRIt5lsecHB4c/418W+IsNqYMiFMvwzPk9elfbX7bVjL/aXh64UMyNbyREKuf4s18ReIraW3kLukg/eghduK4pSUah6MVemjs/EVvt8KW5GnEDysGVnznjqK0NFh2+DbNQdqbMncRmk8SavE3hO1j+xyh/KA3MTjOAP61sqILLwrZoDCv7sZyu45rkqSfIvUfKlI8k1+N5LtE/2sZA4qXWh5drFGpJZuPlGM1a1wR3GrW/khNzHO4KQOPapdYt2bUrOLcrlnVSF/Dmt4vRExjqdJNp8un+H4kQlV2/d79K85SJ7zWFVyPmkAHHvXqviiEQ2SgHlVwcuK820RGm8RhFI+U7izEHpSp9WVU907rxJZpa2NvESx+UDCrn+tesfDHRxaaXYRheWUMfrXit9cDUNaigWbGHUbTz36V9JeBbUNcRIF+RdoB28dBmud3iaK0loe6eArEQ2+7byRXqGnw7UjAGK4nwra+XaoBxk16FZpuVMcV20tjlqG9Z5ECggdK5n4r2guPht4mjPIaxkz+VdXaqPLXgfnWF8RE8zwJ4iTkA2MvQf7NdsTjl70Wj8svEUhW42sPlJwOf6VY0dlO6TOeM8gZ49Kg8Tf8fa7ST36dqNHXI4PB+7zz70S+M+Bryvc3EUss20PtC+uSeKu+CfE03g3xBZ6zFD9oNm/mGEnG5SCpGeccGqy5aOVhhVYdMdag03CjdwTnitNeh5tOoqNSNRq6TPoO+/agvZ/JeDQYFRhkeZcOeoz2Wqr/tMeIGVTBounqMc72diD+YzXiOi29pDqsEeqXtzZ6WzY8y3iEhiJ74P8Oa9+8K/Afwh4ks4pbLxpJqCMcgw+UGH4EZrgdPEX02P3DL81yKtRjOcbS7HmXxW+JGq/EW1tItWjtY0tS0yR20ZXkjByST2riPDkLf2Y4YKU3ExqfvKpP/1q9Y/aI+Edh4B0bQ/7Ovbu4kvJjFM9xgjYFJJGFHcD868xsbqKzjMat5owMIoDN+GP61vTpu96i1PgeI8dCdZwwrcYO2hWuFhj1DM6jEkJcDpkisjRbUWtvIAcfMXGT6np+VdHcaf9sX7TLHholIRCcnB9axtNU4n5Gd2MGt5b3sfHvESlSdPmbRqyBWkV1BKbc8+vFbTRFoE+VuU/yKy4F8zqcMRxx6f/AK62o0P2SPcQWUHPTmhM89oyI4TJrmmgcbrqIbfq4Ffp9Gu2EewH8q/MmyjaTxVoUYBy19b4PbmRcCv04HyqQc+nTjtWU9z7bIVpJnx9+3DBt8QeG5ORutpAPwb/AOvXytNnr0r61/bkX/T/AAk5AG5ZlJP4V8lXzbSccLWcnZHmZt/vbSPMmUqucKQvXAyT/wDqqvMqYLKrMzdD0FSPcH5nPD7Tjnjp0NRLMI1KltoxxgZHTnmskfpL2ILj5YVSJ2YfrmoYAGUAnceoU8nNP43dsZyeOfpTbdV3FQCh6hmUkVZkx7Jtbco3A/KMAcUh37gq7dvbjFT/ALpGMhbIxj0/Sr2l24mxPMo8voFHfFDlYSTY2ysZVjRmXBByOcY9/erkio0mUyRux14FTtHGsjI7KCDheSRimtHsXYh5568E/lWcpXR0RjY6fCm3jKr8oA+bJOfenoJAyZwMMD14/wA8VHZ/6Ro6sHPmBCCAPyxU0OJrcSZ++owc5yw6iuNnTEiZxvLN8vPGD1FVtXUtp7sisSvJLf8A66tTZbYGwq5OF6026XzrOdGOV/HpRHcT1OCu7grvchizDlcVT8whfqQcZH8jV28m4IJ3YJIxWezDchdQecDvxXbFHLPQVYx5vUgZzg816J4UtDa6P5hTMkpLKMY+UdK4CGH7RdRxqMqzAelerWcPkQxRxFdqrg98VNR9C6aY6OPzNq7tjYxkk/WiZdyrnqp65qUbW++wBxxUcylAPlUu2ccdMiuc2IoFLSbcHazdSPuisfXb4JdPlwsSLtBxxW1a4jEsrYXYCTx7eua4DWr5rq4kWPPlkkn9RVRvfQmTVjPkka+uiCCMHIO3r+NXo8qYwAvoVz05qC3Xy8Nzt4HvVhWRj02ccnrWxmhIlxJ8wwuSAuO9SRr5jAIoUZxzmmJJ/EFDEcDNX7O38xsjHXJ64FTJ2RaXY0Y4BDbqjKGUDJwcc1X8SXRFrbWqOpbdlsZyFHarztHGhklfy0RSdx7etcrNcNdXMkxIyzZI9jWcI80grTUFYTc8zBpWclQF5HSu38OeFbqPT4NaIVrbJCsrbtrYxhvT8a5zRtOfUryJTt2dXb0ArtnlMdukMRMcEecKo4/H1NTWlyrlQUKTfvMjuLgBXBYMDlg3qaq3V00KNIwbao5PT8KkK5b5RjA2hR0yfWsDWtQM0yoo3JF8pUDqfrXNCLbsdtSVtjNupg8jvvIdjnOP0qlKxZN5PODx3JzUl1lpCCc7RkjNVZEkU5Vtxxkce9d0Vocbd2PmyY0GWAx/EKZ918qFK5wM5pMuqHO5sHGRTHkZlCgYIOQ2OaqwDlUbiFBxjr2FSabmO/gbPOSMleKgkYNuOGMhOAvSls3K6hF8rZVgNuffuKJaInqdhnhgXBLjOAMU23jOSc8Mdu08j/PSkZj5jMAxPPy49qW2V8KFXjGSGGM+9cl13Ntewy6jfy5VIHC/dz0681xZQscr8wHfNdrdf6uTzGVVcYLNj8q5KG3kkmWKPZvc4UKwrelJGVSD7Dbe3N1cJEkW4s2ARng9K2fE2jw6Np+mxuR9ok3OcE9O2fxrt/C3hCHToRJIiyTnliM5H5Vz/wAQNN1HVfEJFtY3U0UMSxLshYj1PQVcpK+5n7N9jiJAzR5DAgZGFpfMcxgMPl7Yrct/AniO4Y+RoOqvntHZyn/2Wr8Xwj8ay7WTwlrTMTwBYycfpU8y7is9jntLj826VhkgZI3euK6uxXbanbyWOdx6E4xWnofwN8fu0jHwfrAJXau60cYz17V2EfwF8dm1RP8AhGbm1BXH78rGOvXLEVjKcb6s1hFo80twftVwZGAJbjHoKux/vh8rdDkcZB7V25+CXiGx2/aZdHsgTn/SNVt1I55GN9JH8NDDxN4n8Mwnv/xMQ56/7Kms3OPTU2UWZXgexN9rkJYbo4W8wgD0/wDr13XjDXP+Ed0G6vDgvjbEPVz0rV8C/D/T9LtZbiTxZozmXIDQCd+M/wDXIZrn/iRZ+E9VuU0+fx7Hb/ZSS8Nvpc8vz9jniqjU12MaicmkjwNtzO0km4yyEsSx6k0OgIYkY46H6V6Kvhn4awf6/wAXatN/s2+jAD/x6QVI1p8KYXG7U/E90cfdFjbxj6cyGr9p5BY8+sbNridEB54I2mu6s7FZHgs0ZcZ257/X8q2NDl+GTS+bb6d4muCny/PcW8YP5A13Hhu78FfPcQ+G9SBX5VkuNVHT0wsYqJVL9C+W2rOf1jVYvDejtOQGMa7Io8/fOOK8TuppdQvJLqYM0srF2ZvU16n4w+KPhm+1KS0XwZDd29udiST6jMcnuflIrnf+E/0Zc+V4E0VG6fvJLhx+slaxbXQxl6nFrAxVQBt6nP41saXbmIGT16bjwK6rTfiRbmQiHwb4aRV6ZsjJz/wJjXWaL8TNevtQhtdJ0rQbKVztU22kwAgdzkqe2aUpu9jSEOonwp8LnU706rPDutbc7Yk253v6/hXsUNm7dEc8/wB01bs/F+s2dvDbpelCgwfJhjUZ7nAUVdXxlr0nB1a7/wCAPt/QVMUyJSVypHpd033LaZvpGf8ACtK20TUW5WxuD/2yb/CkXxPrEjZOqXpB4/4+H/xqb+2r5gQ19dH6zt/jVqLexN0XY/Duqso/4l9z1/55GpP+Eb1jo1lMoPrgfzqh9quDGxNxM27sZGOf1puzeSW3HjOSa0SktCdDSXwvqJbJtwoPXdKox+tPXw3dKw3vaxf9dLqMf1rK2jYAUAJ7YFGRyAqgY44GTVWkLRG0uhwqSX1TTYxnn94X/wDQQac2m6YmPM1qNz6QwSMPwyBWIiHPOfl6U5VzIcfqanlfUlyXQ2vs+hLnF9eP/wBc7cAf+PNTG/sRcYGoS/7wiX+hrPWP5cZ59PWhcKw2nJFHL5i5vInvJtHWPLWd1IP9q5UfySqQ1DSEyI9LkI/2rtv6AVDqg3Qg7ec+tUEjz2wa0jTRHMbcWsafH93RLZvTzJpW/wDZqsJ4liXiPRNMj9zCX/8AQmNYCqPXIFSx4dsAYqlFBzM3V8VXe4+XbafDjpttE/wNTN4w1XA2TrER/wA84kB/lWErH+7nHXmpRlWOeMda0UUQ5Nmi3iDVJGJN/cLj0bGaibULyXAe7uGPf94f8arbTIwAJ+uKesZzgjkdMiqUUhXY/fKxy0kn/AmJNSK3uT9TmmgE8fj+NSRqV7A565rRJCHKvtnIqdR82OAKZHgYHP0Papgo6kcnpiqsuxOvceq7sEjC4x0p6qFORk+1KsR3HineW3pRZC1ECnoOccZqVVPHFOSNlXgdT3FSLC3UcetMBnK4ODUqqWXg9fbFSeS/HQVKtqdvPPuKaAgVeACM/SpPKG5u31qwtr0wak+y7gTnJPXNXYkrLH0GPxqRY8Y5B+lWY7bYpwcVOlqB15p2HdlPYc9Bu7cUqxNzkZHrWnHbrzxT1jVl+7SshXMzyNynAqRYCuOo4rREY3enqaUL0yKXKgM9bdlH3akW3YL0xV9Y++MUeUMmqtYCj5MmM4zj6U5YSRyAPQ1bPy8YzSblXjGT70AVFtWzweaf9lJOcge1WAvTmnquaAuV1tdgwW/SpPsY2jBOTU/f607pjjjGKAK32NeuOfWnfY0WrG0NkGl2lu9AES26KMY7UfZ41wQvzYx1qbbup+32oHci+zRLjjPfFIIVx0qxtpNtAXI/JT0H5UojHOQuPYU7d8vTrRQMbtHUDHtRtC9qfz/jQV4wBigllaRFxnFZlwm1hnt2rYePjrms28GOTx2qx3PhH4yQpY+O/EMHlkATs4AH94Z/rXkGhszeIIlTCyE8A17h+0Jpeqf8LJ1mVvKijm2yL7rtH/168S0m3W18RxiWcfKCxdRnFeK170j0d4xZp+Lre7jhk81kI9u3NZNigi0H743sT37Va8SXhnZ8S+cueQy4yKsW/kL4btVG0FzkhRz1q7pRE97GgYBbaZbRsrE7B34qnoNrBNqF00zlI1I6v1rY1S8/dIBC20L1I6cVzul3kcM147AvxwMdxWLlpcu2tjM1PyjqTiJi6ng4JPOa3b+6+z2qQpakIFGevpXPLIJtUBC5PmcLn9a7W7vL2KNh5COpUlcp14pzeiIhG9z134AxRzeH45QhQtM2fT2r6e0OPMiY9K8C+CsatoOnHyfJLhiVUcZzX0N4fgHmx1lF3kaS0R3NvHi3Ue1Txp8w5/CnJH+7AqWNOc160djge5PHHkfjUjR/hTo075qbaNuatGbKbR+9UZ4RtfP3TxWtJGGx7VTuI9ysoJUEdu1aS2ZN7NH5o+Prxm8eT2zFCov3jO0cBfMPH1rI1COy0/xQfLXeGQg+vWtT4naK+l/EbVY2kkkZdQkAZj1O/PP51j6bO9r4zElygYIhAAA798mvn6id7Hrws42ZzXiBkWWfylYKDkZJrY0mO8bw3AkQzG39eas+MtWguvOEUPlg8k+varOl+H7STwxay/aXikYb2UN04pJ2ikwjTfNe5H4f068/smVo7eSVtzA4FYOrW95Czebbsh75wa7HRtcfRtFaGK6SSMMcOy8muQ17WprgOzOj4yRt4NODbl5BKMVG6Kvh2+a10m7IZBuc/e4Iqtoa3Ty3UkAwc9zS6MsM+kz+ZM0cmSwVVBFWvCcRazvCG5zwxYCrlpdhHWyMm6t7r7TGZxtLNjKtk9a9C8O+DdOvriJJUkKNy373vXC655ls3zEZ3A5D/rx9a0NH17UIcGG6dfQDAp3uk2b06dSpLlhKx7QPh/4ehtx/o+5sZO6QmrKeG9DhBT+zoSFXALDJJryr/hLtWmby5L+UBSM844FVZNYv2BH2uZyT03n603Wj2PRWAxHWoezRWmlwriKG1Q56qgFSs9osg2ohbP3VArwqK5ubq6t4y8jZcDGSDnPevq5vGNhounxQJYi5liVYyioow3TnPbI61jPEcm0TirYadKVnO55P400u41HRfKtLWSZlkV9scRYnn2FcI3gTxFcc/wBi3RQEgFYGAxn6V9UeHfFB1iZ4JrQ20qp5iqpyrITj0HettpRtdMZBPSvPqYp3vY6MPUdGNlqfFmq6Je6HJGt9ZTWbSKSEkUrn35rQ8F3o0/xBbzguQvVQNxPFek/tFRyNqWltgr+6cAZ6nI/xrj/CtsdKtftEyPHM3zeYOoWtqUnJcxrjMdGFB827JPGl5/bC3TRRTN91kbyyBx1FcG0ZiYkrkY6D1Nen3tws0YZy0pbONhGDx061wmtaLc6a73CRbYJMFsHOD6V267nLleYQ1pydjJs3H9oQgncCwG0DFaXjS2gcNIkZHRcn1rLtlJvoV/h3qeOe/Suo8dW/k2pT7M+CAdzSDA/DNZKXvo68d72qMvxFrjXWnabZqqjaFXOa6rUvDs0emxMlxhigIXHtXIa1Dax2OluiESErlmBx0rZ1rxBMLUAXLkbcZHb9KzndWSPJptdTjdYtTb6laq7YZn5Jq9q0cf2dwsqk7cjHIrM1G6+06nanezksuN35V1utafYx6Wdv+uK56iui9uVGejuaPhfTb6TwhCYSqK3THeuL8RWd7Yzo90QRv4K4Peu50fXDY+D7aJT91COBmuC8Rak104Bfcu7JXPWopybmzSSSirBr1x532dg4YAgnB/Sug1Dyb63iLoTlMjPrWHrUMDm2RY1iGVU4711GoWsEduiicKyhQGC+1VLRIUep7v8ACfTo9P0HS4U4/dhju55NfR3huH/R0x7V4R8PLfbb2K53BYl6/SvoLw/EqxJ+HFStXcR12lx7So4xnNdxYqFiGO9clo8eWUYyueM12UK7Y14xivSpbHFMcwBbnrUEqDNTlQxyetMbHStzErbd3FIY/lNS4Ct0pnPPamgPm79sWeTT9B8P3EPl+b9qeP8AeLngrmvgfxdqt1eagjXG0lpeRsAB5r9FP2vCYfhrb3aKvnw30e1mAONwIr87PF2oXs2o7ZZA7NJkEjoCa4KqXPc9Km/3Vjb8V2979lh3xSeXtUj0AGMVqaxrCw6TbrJbhisQAPPpSeLL64jtYYri6eSLCqcLxjitzWR4dh0WMCOSR8Yzgn8q5HPTY09nza3PJPtMlxq1t5YRXGT83atfzmm8VWiyBGjUlvlznioLPS0vvFkkNnGzBVyA/BNW9J0Mx+LIlvZmtxsf5kO7nFayktDKMWmWvFmoW80MigqrhccE1zXgOxfUtedN6x8c7jxW74y02yht7iSK7aRwMYYAZqj4AhRrW5lK72HpjNEXy020KSvNJnV6T4QlHiy3QOksZk3Ep/Dg5xX0n8P7LzLzjj5wB2FfP3wtsx/wkl1cuCpCEjPIyeR+NfTXw9tMzIw5PXP1rJpvc1do7Ht/hu3Kwx8YHtXa2ke5lxzXNaDBhYu3HSuvsbcNItd9PRI4Zu7NiMfKvpWT4wt/tHhTW4uu+ymX/wAdNbqoNo9hVDW4/M0fUExw1tIP/HDXXEwktGfk14qiEd8qgYzznPQdP6UaOoSVVHzc43c1Y8aQ7dSkBBwTgH0qhpMhVMZyAfWplL3z4Cqtzq1VVtWcHDc8E1V0yPEbk8AnGfSrcK7rORmAOBjGPbrVPS/mXIPLNnBreNmePUH3ynBAPygj+VWIcQrG6jZJ8pDRsVI59Rg1BqSv8y9Tu6gcj8akjgfcoJDcfNg/pRLexhqvhdjS8Ra3qWsW9rZ3mq3lxZwuZI4biXcFOMcZ57mq1jbrGnyKvlnk9ai1JcXiIBuXZ0ap9P3LwSVI+UfLxTUdBznKdnJl28kY2bZPbA965rTMtM6nOHJHTpgE11V9n+zmKDYFXceQCP8A9dctpLH7YibST5nXPrSkFOPKnY1rEKvQ7uMehrfjYfZdrq25eFYnPH1rDs8faAcHKnhc5AraPmeWPl+9zwRx61KJlsR6Btk+IPhlNpbdqtqBn081c1+lmCuRnua/MjTrlbTxt4dnByI9Qt3B9cSKfwr9NVy2GJ68/qa56j1R91kCTpyZ8r/t1RgW3g+U4/1sy/8AjoNfH9+O2Pavsf8AbsjP9h+EpOwuZgeP9gV8dXyg87ufSlNPlR5Gb6Yy7PJJpxLyFAHscD1qB/lXA25zldwz160eZ/EFPFNaNtibwwGcnuag/SG9BSzFTkAfXPAxSRuU4JB9Dz+FPeJnZQq7R0BLDNWLS1lmIBjYnPzN+hqWzMfYwm6kAYBgPvE1sb0TADccgKPpSRW0nmHy0cqBj5Vzmnxabdyfdsrlv9oRMf5Cp5l1ZpFaDIpVjRi75fHpS8jbtOB696v2/gzXLpitvo9/KOWG2Bv8K2tP+EXje+UvH4a1BuRnzIsZ/DNZOpHa5rFMi0NvN08KwwyttBpLdWW3jQ8GNyT+B4rvfDPwF8c+SyyaO1sGOf3kqIPxya17X9nHxZH5y3D6Tbb2zum1SJP61zSrU46XOiMJNXPLhtmkJXdhRjk9z6VKFP2eVc8YOBnOa9Zh/Zv1Fdv2rxV4XtsDkPrMIP14NWI/gPp1mmb74j+ErYDPW/MvH/AQalVobp/gP2c7HyvqBBmJYBjyCtU8jrgKPRRya981b4L/AA4s7qSS6+MeiZYnKWdlPNj8QtZv/CB/BqxyJ/iXql4F/wCfHRJB+rsP5V0xxEZLRM55UZN7nmHhG1F5qiBkyiDdlVPXtzXou0DkAqGPze+K7rwrovwR0+3M0OoeMtRR+N6W1vAP/HmNdRb618FbM/8AIseLtQAGd0uowRA/kprnninLaDNo0+RayPIFztKKD2IJXpStA0gLfeHUHHNe3Q/Ef4PWPMHwo1C6H96615gPxCoKnPxw+HVi2LX4LaOd3Q3Wp3En0zjFSq0mtIlcsesj5y8TXBs9IkAJ3THZgccd/wBK4W3hfztuGfPUke//ANevp/xH+1X4e026FtZfBjwMXQAg3EM0vP0aTFZk37X+oW+G074deAdPz2GgqxB9izGtY1aq2iZShB/aPBDbTMozGTGDnGw1JDpN7Njy7aeUdCEiYmvcZP2zvHgXbb2XhfTj/wBOvh+2GPzBqrJ+2R8W5GPleKEtFIxi2023h49sR0vaV/5V95ajTta55fa+C9evNgh0PUJmLdEtXJz68LXXaf8ABzx5dRLHa+ENauCcH5LCT/4muij/AGsPi1dSfvPH2rhT/BC6xfqFFQXX7QfxKvAfP8deIWHVv+JlJx+RFZTqYjayK5YLVMLv9l34r65b7bT4f6+4cDdvtSv88VPp37D/AMaLzB/4Qe6hXOS1xJFFjt3euC1T4weNNWmd5vFuuSrno+pTdB/wLrTtE1jV9SZp73VL65iXjMtw53E+5NbL28Y3bSMXGE5aq57t4f8A2IfiVo9m6XtjpNlI55e51e3TH/j9WLn9kXxPbq32zxP4Ls89ftHiG3B/Q14VcOZmVnLHnu2T9apFmUMS+BFy+4dFrkkqsndyR2RtBWR7XqP7Nf2JHF38Uvh7pxIwWOuBz+G1TXLy/s9+E7FnW7+NvgdT1IhkuJm/8djrxa+vftUzc/uuiE8fTNZvn8/eyWxnk4HFbRp1OsvwMHUV9j2+X4R/C213faPjfpMh5z9j0a8lP6haYvgT4J2zAXHxU1e9OP8Aly8MSD/0KUV4bJJGxyAduckg9Kjkwq7smQZwB0x71sqT6yZj7XXY93Gj/s92+FbxX42vsf8APDR4I8/i0ppn2v8AZzs2YCD4gX2Ov7yzhz/6Ea8FaT5+mW/KombzJCh+RV+Yt3PtT9hf7T+8Xtu0Ue+yeMP2eLdPk8A+ML/nI87XIUB+uyOox8VPghZyb7X4O6hK+eHu/Ecp/wDQY68Dkk5XI5xgc1JHCd3Kj0bPY1XsI21k/vYvbPsj6WPxi8DRwg2fwd0NAFGGvNRu5uD64Zf51GfjnYRyYtfhn4LtlwOWs5Z/p96XivJrVlazhPG7YFz2qVW272PzLnsK4nSjHQ64yclc9KuPj1qG1jbeFPB9l/d8nRYjn/vrNbvh/wCL3iOSzinWHRLSV8sBb6LaqF5458uvEpJjIGOOQQMZxXdeEW87QoCflKsylfxrenTg90Y1ZStoz0+T4z+No43ZdY8lRyTBbQR9Bn+FBXiWvftGfEa8vZ5f+Ew1FVZ2O2OQIABwOgrqfE139h8O6hKBgrCf14/rXgJPV8bweCOn6V2RpxXQ5OeXc7S9+N3j65fMnjLWsZGQt64/kay5vid4tuwfN8U62/zdG1CXjv8A3q5xWG0vtJUHOcdaFAMm0DhjwNvPNXyx7Ec0r7nf6D4o165tI2uNb1KVmOfnvJDx+LVZvry5vLiBZriadtzOTLIz8Ae5rMtf9HijbhQMcY9qnjaOTUGk3/KIgpx/eJzXHOKudcJOw9vlZiMiPPGBirCxyMqRRkjccAA55JxTVYsvB8xTjg1u+DdPOpa7bfJhIz5rjHGB/wDXxSjFXLcvdO6maPwr4a804UWsOdvAy2On518/3V22oXk88+WklcuzEepzXpnxl8SfNBpEZB3fvpuR0PQV5hF8zgA4IrpWhhHuIseVyq5fI+Y9Rz2qZVMnU5BH3h160wu0eF6f7orT0Ox8+4jLHKKdzf0FKT0NDptD077LawWqbvOk4OD3J/wrf8c6jD4R8OR2cDg3kyeWAOuDyz/zp/hO1Tzri/n3JbWgLFmOATjrXmvizxBJ4m164vSu2FvlhVh91R0FTHcmexlRo3z5BYnlcnnNKPmwgB6/xU07gwyOMAjjmrdsphcOUDFuOT6962lLlRzxjzSNexh+y2/K45617b8JfBRh086vOGR512w7hghP73415r4B8LyeLNdgstpa2jPm3EmOPLHUfj0r6btbeKCFIoxsjVQiovAAFc8I8zuzrnLlVkRQ6OknPmEZ7Yq3b6LuUAOv4rVq3jHCng+vStK1jyQCoOD+NbpdDjKcWhnA+YDv0NWI9FPXev61owr1XJ6+lS7iuec+wrW1hMzU0VnPMo49s1N/YY3fNMeOMYxVzceo4oecKoHQe9KxJVXRBvX96xGO4xTv7FjLAb2P+6KsrIW9R+NSeZhQCMgGmBV/seMEjc/6UHSFwCHZcVdDbuc896Xbuzj0oKZQbSQqkhmx7imHTXXHzAema1PmK4zxgdSKdyy8cdvpQSc9qFlIsSDKsSetUVs2H8S8/Wuh1A5jXGevpWft9BmtETIo/Yz0J5I96ljsSFOOBkcnrVwnbjIOacoKkE960SIKv2M7zg8VLHZZ68mrHO8/Spk++TjH16VQFZbFRjJwSOMVJ9nxU6jLZBwO3FO8v0NAEC24XBPQc4qURhiwVcDrU6x/LyB/Wnqvy0ANWAbVyKnSNBwVwaVUHc1II/l68dTVITEXDAY6kVJtOBihVCqMDmpUxz6+laRIY1VLZLcipVjO0U5VG35hx7VIIhxgHp61Vhgik45xUy55A+7TFU+hqwqngn06elAmCocVJGnJHv1pVB3dKmWP5sAZxzQIRI9zY6D0qXy/UZp0a7mzjPapPLx3oAZt6cGnLH8p/OpFBwBzQqjPANADdo25xjpxQY+eKk2bqdt20Eoj8v1p1PVcgH3pTGM89KpFEW0bT3qNo14OOateUOo70eWPTNSBV8sgDmnquDyMe2ak8sdfbpSbS2PXNAAYwDS09l60eWNueaAGYx70oBJ4qTbk+lG3aRigBu1l4FO2mnj73NPoIIdp709VDdadt9qeFHcYoGiPyvbigxmpduG9RR6+nagoi2nknrS7D2qTYG4IxQwwBigCrIoHWs67UshwM8Vqyr61RukG3jrWiIPjP9qu1uZPHAVVkghNmgEhbCs2T09etfPvh3TYbjXJklnEcaJln9ecV9ZftYaMt1eaHOyZ/dSR5yexB/qa+U9NtVttYvVK7k2Y49a8arpN2PWg1yor+JrW1t2KxzeYucbscVbjDTWOnWcUaqh2jdjvnrWJrkxkkVRF5QLce/OK6mRpo20uGYIsIAIdetZvYLpyLeueG7uGNnFzE+Oo3Vh+GoZVN8/lQzOHCkseAR6VoeIFVYX8u63uwyQay/CrTDTbttzAeZyNxwT64qfsmnUzSJJdcTGInzwAOBXU3Wn6hsQNcE4H3d/Nc3CzR64jty3JK5rp5tViu7qJRCqnKjdnPce9TN7Cp9T6f+Fun+TY6fE4xtjXkDPbNe5+HY90yj0AB9a8j+HceI4sfwov4cV7L4Xj33SjvSpfETU2O3WMrGPapIYxnmn+WPWpo4/mFescA6OOptm3g0qKVbOeMVKqncDgkVZBAyjniqlxH3FaWwfxVUnUY4NUvMg/O79ojTRZ/FTWlVXEZvd+QOOcE/qa84+yrL4iZfOMZ2kgv1GOlen/ALUUsq/FzWUZvLX7WhUL6YWuCks4W8TIZGLbo23K7k46dq8Kr8bPXirxRyfiCxKeaDdeZyQAePWptTkRdHsQEBZYwCwz1xS+Ko7WOSbyvLIJZtq596u6k/8AxIbNfOjA8kEKB7etJSsikmm0P0G1hvvDmWk2vk4UnvXLatZpC8wYs2F6DGK7LwvZ23/COh2mCsWYnERbvXKa8yR+eEmZl6j92R/nrSpy99ocvhQ3QbYDRXcSqjMDwUyDx61a8K3FrDpNz5wRiWwNy1U07UhFpIjVC+1SCM8DNO0GEnRp2JBy54x+lbNJ3uTdq1ivqRtbqRQiLuLdBxmun8P+FLC/mXLSIOBwa5QW5fUY03KnOevSvWvCOiozRO0jjn7uR2rSMLowdWVOV07FmHwFpEcRLCZsEcNJVyLwTo0fP2XeG55Y/h3rtrbREKZJkJ7ndSSaTbK2VDNg9WkLf/qrZUFuZSx1W/xM4yTw3pFkrzw2EYkjwytySCD716zrNlo+m6Lc6lLbpvkh8x95PLYGMD61x2p6fZixnUKnnSRsVGST0NXNc8W6Jqegw6Lc3T29xcQoI32EgNtGP5V5GMW3KduGqSrXc2N8K+MraG4+1XEFxGkVusDP98Ag557gV6PDdQXkazQsksToCrqeo9a+ftQXUdKmvIdhR5cJIqoTzj7y54IIrT8AeM7nwrHBZTmTUbWR9qbs748nkf8A1q8pJ21O5x5fhOn+L2jNqd9oxht2ndGk4xnjA/wrmB4fv5IcfYJmyNrAxcY/OvQ/FVwtxqmnkZUBGYKevSpbWTbhdsmfTOARQsVKjoctTBrESvJnlmn/AA61aHUBK9nL9n/hVgFwT+Nad54M1K6gKSW0axsPuu4/Ou01TVotOhaUrl2K7Yy6h2OfTOarQ6hFqcK3EJBGMFfulPY1X1+b0sV/ZtOLUr6nkdz8J5rC8W7FzCIkYP5eCx4PTNc74y1d7qEReQYhGOW3HmvaPEFsktq7iZ4tqn5VwcmvDfFflJFuxIzN0bdx+VduGqOpL3jeveEbXFvIYZPDGnzgTSNtX5mOFHOK1tYL/YRlLeM7cgHHNc1JqUreFLGJYkMcTFQWPX5vSu/vNPkuNEjkdLWItGoyVyRW1X3bPzMqUefY8i1N2+2REspKsCCtb2tW93NpolLIkO3u43GsrxBG0N5GgZHBbsmP5Vr6xYLDoq7isjbRjMwNdd7pMwcbOxtaTGieF7bdFvGzJYkGuS1jymmjVIMDzAM7ffmvQbDSZf8AhF7MiGJgY1+9KfT0rgta8yG8i3oit5gwq5NYU5XlIucbJEmuyRrJbFVMbb1wG4rbur0G8tovumQoP5VjX0Z1LVNPg3JlpF5OcVtTfZdO1KB5IvM8uQZwc9DVt6Iz2Z9UeCbcLNCB/Cq/yr3jw+n+jqxK9uMV4f4DkS4aGRPuSIrjPoRXunh8HywB7Uo7gdno6YkB7k11sfzAHtiuW0nJkWurt49sfrxXpUtjz6m4bRTCoyeKkoXqc1uQQMu01FIMVaK/N04qKRcU0B43+05pceqfCm+WRdyxzwucf71fnn8StDt7G/t/IhdfnGMd6/R79oyR7f4Ra7NGqM0ao4V+nDivze8ca1e61qVvHO0B3SrhIeSMkcV5eI5lVVtrHr4fldKzLHjC6ulWxWZlQSYDZwdo4HQVp+JmsV09QLxtyjbjyz6U7x14bS1+wqg3SMy4Vu/IqfxR4ZulsEJSEHuu7kiuKNWOmptKlLex51osMkuuXEltLI0iJg4+XNT6Lul8XXP2mdoo1jY5c8jpVbR9OuG1i8jQNGyr/wAs2/nirPhDTbi68VTo4aSQRsCrNjp711Pl1OT3tBPEyxx28piuFcZ3Dio/BcLrpM8wRiW+VcKce5JFP8X6bNawyu8OwbsfeJrpPBMkFr4Wg3OsQLc7mxmp5uWn8ylHmlqdn8IrFmt7m4C481gPm7n8a+nPh3p+548r83H0rw74e2qpotsB8ysxOfx619IfDez+VM8dCMelJasme56lo8H3cjoK6nT4/nHFYelx8E5rp9PjDNnGAK7qZxyLqgBRiq91Gs1vPGwyGjdR/wB8mrx6VA0fJPsf5GutGUtj8mviJCkGqTrgZWVx1z0OKwNO+SMYAwTyc9K6/wCJ1ps8RXoKkD7VMOn+2a422G5kHtgY9qxl8R8DW3kdnDvW1ZgF27MdD161X0tXaaTgEL0x9Ov61b0+Mtp5ON3G3J/nVXTleGY4JzuAP0rrgeHO+oXmWmRGGcsCRVq3+88a44/A+9RXW+a6BP3S/pgkVZjtz57K6EZYEHFVImMW4jNYQrcx5XqnGOo/GrGnqZMAuQB0X3pNVtAJreQDh1YMyfUYp9qrrGjBcuM525qR+zl2Ll4pksJPxyorlNNYR30RPXzOMnpz3rrGieWzdAvzsOODmsOTQ72CcDyZmHqqnj9KUmaxozS2NGKHydQnizvZW6dsfjWr5MawkuNr9x71FcaZeSX7zLDLJG6hslT3A9v84qZdLuS2x4JmXGAY42JP14pLcUqNW3wN/IxbtS2taeyNjZMrZXpwQa/TvTW87T7STIO6GM/mgr86tJ+HPiPxNr9hb6PoV/csX+Z3gaOJR6lyMCv0Z06A2un2sBGGiiSM89woB+tc9Re8fZ5HTlTpS5lY+b/25If+KH8PTbd2y+dT9Cgr4nmbzST3r7w/bWtWm+FljKucx6gvT3FfCUkbcHdgmqlflR5Oc6Ym77HAr4k0hIiP+Efic/wiS6kOcVLH46s7eQGPw5YZYceZ5jfh96uMSMJkg54qRY2m2oHLZIAB/WsuVH3x3Nn8Rp+Tb6Ho8SqeQ1uWIP4seK2Lf4qavH/qrHS4M8BlsUP5AiuGs7NYcJjDZxz3qxNhZCse4uTz82CPapsi4rU7NvjL4lUHybmC3HfyrOIf+y1HJ8aPGe3I1+5jOduxFQD9BXFyRjljkBR06kmkZd2zLZ6YDcc1m4xe6N9ejOtuvit4yuFxL4j1E/7MU5XOR7Cs648Xa3eZe41XUHB+9vupDj/x6sNioyxX5x93nmo3R4wUx8w+Ujoan2cexd5dzp9B1S4uJJo5LiaQ8HzJJGP8yauXUjrMSSTuXIbFc74baT7c245XGMZ4yK3rzCyAZbLLw2f0qeWN7WFeXUnWYrGvRgOACozinySHauBjccAHgH34qqrYH3cluSWNOVm2rk9OBtHNXyxFzOxxuuKE1SUY6cnHvVHbHKwCNlnOCOeD2rV8Sokd3G+3Cgc9iOozUHh6zN1rFrARkFgx59K1WiuZo9H0W1+w6XBAo3Ns5K9OetXo8tGR0A9akZFK/uxg9OKYF+Ygkqeh471xs6ULt+U5O7H94c1FcTLAiGQDj5ifoamGW3kDDD5TurD8RagIbWcjhvuLtHX3qbalM4a6ma+1C5ucnO/5dw6jpxVpmwijY2Rzu6fWoRbhY0DZyR0zyW9ak27YyHOeeRnjoa6bnOiRcMwzuYZ+7ml2t5m0Ej1J9KZHGvm7l+9jgZq5CrSOFK7sdD361m2aLUtWkar0GHY+pFRatdPZ2pTflpDgY7D1NaAi2Y6ZVdxIPQYrGltn1zVvIg5T7oYnjaOpqYq7uObsrC+HdIbVLhmZSLdVy7gfy967R1CKiRKyxoAAu6mxwRWMMVlB91fmdvU46Uxk+bliAM4P4Uqj5mb0Y8quxtxvRf8AV57EKc/lmsHXtQMMa2oJJkBMnr9K2bq6S1tZZmbcFHAPXNcTdTPNJJIzEuxz1/Ss4xJqSb0IZt0nAAz/ACqBv3fAG8k89zT3I2qepHGPwqFm8tsqMZHPOa6VFnMG8QqqgswPbFNaZY+i+4YDmoyGZeFxt6epqKQlY8AfMB0zWqRlISRcynI3L0GOtG4bVC8468dDTfKMYJ3lhnOaVsybvm+U88dqtKxA7btyT0JzgccetCKGbtt6n8qWJS2BjdgYPNWI7f5S8ikDstMDp9Iw1nblR/Cck/XFXV+TeNgA6df1rO0GZX09QQdq5B5465rT4KvklWJz0xXnT+I74fCRTSbeWHHXp37V23gVvM0mYnBKy8AD1FcQzeZkc+hB7V3Xw6z9lvEPB3jhmz1Wrp7kVF7pS+KF99j8LtEGw1xKicegyx/lXjKs23erYGcsAK9G+Mmo7ryxsx0SIytz3JxXnXG7kY3Cu1HGGXfG0/IPXp71JpsZuNQhACsSeRjgVFt+bI+6vG0Vt+G7MSXDyjG2Ed/WlLYqOrNrUYyqjaQBwNoPH4VBJbuvzLyykeuBVub5rq2THOS57irU0YaNw56rk8YHtXFc6lEoKWZs4AbqB2zXpPgG2TT9FvNRnO2M5BLcfKBzXAWsXk452nIwSM5rqPiFq39heEbPRYHCy3CgyZ/u9/1xWkN7kzd1ynnGu6pLrWt3V9KCTNIcZ7KOAB+FU/vSBuVHc9qVYXRc4+UHII60kjEKpZfwByTWobaEkLFpdoKkDuTXYaNaKsKoinzGIA59a5HTY1eZF2hdoy2R+Veh6HJDpsM2qXIH2ezXeP8Aabso9yay3K5rIb8QNWGh6LB4dt3Ammw1ywPIzwB+Ned7djdNv+yx5HrUupahcaxqE97csWmlJZmAOM9vyoWMthiQMjrWq03OVvmYixCVsDO4irjWvzRwj5zxgdTk8CptPgJ3TSL0GBkV6D8G/BY8SeIjqFxGzWNiQ+T/ABydVFZSfM7G0Y8queq/Cjwf/wAIr4dVpV2390BJLn+Ff4V/LGa72FSzcAdevaoIo/nJPp9KvR8MNoxjqBzWqIlqWLdRyDgjr0rQjjbaCAP61Dbx9MjJ65q5HnB+tWYseFzgGk3c8ij7rAjjPWk5zntVkh91do9c05c465B/SkyMknjilzt+h70AIPm7n86k29KI0HrT9p6jmoAVD2p2fak5JBxilVR5hPfFWA9R96nK3yn3pCDuX5SOxpeVGBTQFG+w0YwaoeWTyDitC+XbGMCqRz8vFbxJI9pXaQR6dKmjU4xjAzSDJYAjipVXcwHSqIFWM5qWPHOTn0pqsMnv+NSLHgZ6UEseFHyDvUnlD8aYuG9x+tSLuxz0oKFVc4GelSCMBc55pFUc4P6VMiKMFhx7VSRALGeh609F+Xr0oG7yxyffmpQhK+mKvlYajeWUcfl1qWNcqAF5pY1+UYGD3zUqrtIOapaEgsZXOSPWpY+eKfGu7tUyw8elVYVyNVy3QYHpU6x/NwMj9adHFgcDmp44zuAPAPeixI2NR26VMFOCSCD7U+OMDA6elTLHnrRYBiLxnoaXb6ipfLOeKcI8dQPzosBEvysRin+XipFXDcDrQqnPNUA3aTR5ZqTaF+lG0+hx60ARqhH0pSp3Y707Hal+9+dADWB9aafcnNSNTDHls1BY3by1OVT+FLtO48U/acDigVyPHUYJpfLOOuKfyBinKpzg0BcjCkkU4L83IqX7vIoK7snHOKAuM27ucEU7aGXAqRVwop20KKCRm30o2nj0qTb8uc0eXzn260FXI9vzA5oZfmqRl+XPU0n3cDaSaBjCD1xRtqQKOv8AF3pNp9KAK0iFlqjdDHatNs7cY4qpPGNpqkRY+av2vI54tB0K4t03S+fJH0yeVGK+W/Atqlxcaq12VSVVH+tFfZH7U0Ij+HC3YYK1tdowY9s5Br4x0K3k1XV9RW3kUgqCd+RXjYhe8z1KD0MLxWIRNGFaNjn+Hgjmui/sZLzVNLjG+SNgCy49BXL+INJnsL1Hd42+bBw3vXRzX73GsaZHGzIy8fuyT2rPXlRqrc2qNvxR4dtY4yY4QcDrkA1y/hm6g0+1vYpIN4MpAwRkYGfyrS8Uf2hCzbfP2dMnP8qxtBht2trp7lTK/mYznHbvWO8HdjbtLQq2XlT+IA0keVJwV9K6aO009tStkjgwTKvf3rkdPYza6yxlRk8biBXTaXayL4k05GeNyZ1yEOe9VKOxMd2fYHw5iBChhwFAxXsnhVQ15+FeR/D1Sik46dRXrfhQr9tU5IzVU/iFPY79UC571LEu6jb19KkVcdK9U80mVAfpT1z0pI1PAxx1qXafStEZEUq1Vmj3LjOKvOp9KqzDHJFaAfnR+1NdR3Xxa1sopLpdRqQ6lcEKB3FcBpl0LTxfHPKhJKHOMEV7F+1hbRW3xU1eYW4JkEBJJ6kr/OvFDatB4ng80MqspBbHAr5yu/eZ7UdFGRF4x1KO7kk8pdo2nI8sVb16ExeGLMi7ODbDEZiHoO9YniyHynJhdtue9N1Yyt4csWkZwREANx4PNZJO0Xcpzd3c6bw7rK2Pg+2XnmIk7Gxzn6Vx2uakLyGXG7leSWzXRr5cPheFAm4+UP8Alp/SuJ1IRxQu2FBOeBz6VrTS52+pk5NpIns08nRwwXDEfeB60aHZvPps/lrI2GzweB60+GHy9FViCBszg/StDwnqUNjpsm44ZjyB+taSk0nYuMbmVApj1CLK/PnnNep6Pqc0SxJDsGCctjn6V5q0y3WtW7o3yl8YrudLkddYZSTG21dvHb1rPEVpwo3juKnTjOrZ6ndXmvXUMwuIp8wqMPbq3X3yelbF/ut9Nhm3yEqBvKtx82On4muVaSO4sbiRpRtQfLgYAb0PPNdVfK9x4VdwhWXyFfg9wATx+FcuCr1a1OcZS1sVjKNOjUhZGD9sVo5ElMzAtyyScjr0OPp+tP1jVtNu/DsOgHT7i5vg5FjJGP3igc/erBkdIcXMQM0Uildu4AlyR29q1tAhMmsWGxN7whnkkB5U44rycPGpKrZyvc75ThGnzWskS6he6hZ6bFaeI9PuI5FQLGzIU8/H3Tn1zipNE0jRNatZmn8QLp+sB2IgYbkx2A9T/hXfya9LCqR3kFvqdvIfLjF2ATGx4HOOlY+qeG7SFTepY24uIQzRRxRBVDYz6c1eKjLD1OWe5NCSxELwZz9jb23hj9/fX7SrJ8qMVPbngVd8SeIbfUNFWO3vVjupkEisWKgqp5G739K4261CfXmuF1OTy7hRmBdu0I/p+VRL4ga30FbCWMs0cm5JCcbOecGuT4tT1qdG2xTa9uGuBL5zNMOQzHdz+HSu58N65FJYpMoVZtwjcMwTOfTJ5xXni3DXl1v8xlkkblsmtKeSG3uvsN1JiGJSUKg/eI9qlx10OutaySR6bqMZaBwQ8iAY4IOc15D4s0ONrNnRm+UnhjwOa9D8JtdroMbXDsWCMV3AZ29q8r8VfbHtrgs8it5rEqTxjNd+FT59zxK9rWaOeuFMHhlIyyYDnnPvXTSapcyaWiNLKyBeFCkcYrHt9LWbwmJyjFw/JrTudQnaxiiEjRx7cHIr2HJSWxwRi49TitYcxyoWB2lu5z3rt9Sk06TQIgGhWUxjgLznFcTriFpAp+8xHTk1uazpccOkwnz3L4UNngAVrKK90mMnG50UerXdn4bt0J+6gA2xn6etcPq13Pc3sImC58zhttd1qUxh0WCNJ/3e0DOOwHWuHvFNxeWw4lDuM5IHHrUU0ry0NJ30uWtQtxJqliikgmRAPL69K61fD4j16zh3FgZF3Bl9ea5G5tdviC28k7HQ5G05wRXV+FWvLvxZYm4meQecPld6id7qzFpqfVPgW3VbiIBcKFAH4cV7n4fh/drXivgUf6ZwBtzgc+9e36GpaNR06VcdXoZS2Ou0lds1dfFH8i4HauW0VD53OMZrsVjAUH2xXpQWh58is0eTTWj7VY2im7fatSCuUHTmo5FG2rW3061DKpwc1omB5x8cLeGb4U+JFmTzYxal2QDrg5r80/GUMceqadLBBCjfaIyCpJ6MPav00+My/wDFsPE4DxoxsnAaY4XnivzGv7e4i8TaX5t9bz4nVjDGwPfNediV79/I9PDyTp28y14u8W3l5rWmQ3LRJGkqqdsZH8XWu08S61py6eifbojJg8FTXFeONl94o02NkW3cyrlsZ71f8X6NFFDEPtayswxjGOPpivHnGMuS+h6MZSp81tTB8CsbrXtXnhIfK8HIAP0zVvwjItv8QL1p38lWt2GQR1BrltDW8s73UFtjOqLgM8A5rT8C6c+ueIr4NNGvlwndJddifQ11ONnJ+RyKo3ZWJPiNfW8lrIsV1vJbGDg1DbeD7qPw9p8jxKwlBbCyHvVPxhpMul2coeS3mQtj90vJq5/aQj0/T0E0i7UGVGeKbbjTjykN80tT6A+G+n/Y9B0yBvlZI1yM5NfTvw/tyLdCemBxXzt4BUS6XpxyS/kxnPtgGvpjwHD5dsnfgVa3Mm10PQtNQ+WvGRXSadH8prBsV/dJkV0enrtUV6FM5JE+07RmhlwAR61Mw+U0xl6CtyD5w8RfsU+H/EmrXF7ceIdSVJpXlMKxR4XcxOASPeqlh+wf4IspFZtW1mYr281FH6LX0wyYOBSeXQcjw1Ju7ieFWf7HfgG1jKMdUlDdd14cH8hV2H9kj4bwMM6XdvjruvZP8a9n8vrntQy9+Sabk7C+qUf5EeTw/su/DWNQv9gF+c5a5kJ/9Cq/b/s6/Di3ZSvha2cjvJJI3/s1ekbT6Uu2ou+5aw9GO0EcMvwN+H6tkeEtO9t0ZP8AWtGy+Fvg/T+bfwxpcZ/69gf511FFF33LVGl/KjMi8O6Xa/6nTLOLH922jA/Dip/sMGMfZoQPQRr/AIVcweee2KQqT2xVGkYQX2UUms4l4EMY/wC2YpY7WNcHYqn/AGQKtmMnrTvL9qkfLDoiERAc8n8TQqj0NTiMU7y/akUklseDftlW4m+C0zdNl9Cc/XIr4JWPdGqscEACv0E/bChJ+BeqHGdt1bsP++jX5+KDu5OK0v7tj4TiCyrRfkeIbSshVAcngVo2tuIVJkGWJ7DoMGq0Y8v5mwDnGCOo5zVraFABUvwucHjp0rJ7H6BFdR3nLIyswGzIwfwqUzHa8rfLkgdBiq0b4YJ0HUjtUq7mY4YuMZBH0rM0H7hHkjazMefSmzJ+9Cli2ORzwKjkDKoLnqM9eaSb/V56KR/EallkjSeRnAMjfwle1QyXPyn5xvI5OaSOT5sKMtk4ye1R7yihssxPHyr0p2A0dCuNupRxq2Gyckd+ldPqTKpjDkbhk9a4mxnEWpQMV3cgdOO9dvfQh7NWj+Xbzx1qHuO90VPOaRSpYsASAfx6VNaybpCHbk/IF/qarKwXG8FmPHAwMdas7VVmwFPHFXYlnPeK42MsLkArymOOTmtb4b2H2i8uLp02rGuxQR0JJNZ3iaMyW8TD7yvjb6cV3ngvSzY+HbdhxJMN7KxHU/8A1qmW1iomg2FCsn3sdM09pBOueGI6n6U57ExxuCQMcNg8Zp2nzJIm123Mp6Ywa52nY0Im2CElRj8Qfxri/FUu/wAlAATy23Fd5qciLa/K4Q5ye1ebatIs2pOWTCqcHbnmpjqwk9DPkVlMZCsT/Fx2o4G+RjgHkqxHPtUjpuf5ww469MCmxr8p+XI/2jj8q3tcyFXaWUldp+6cdq1bC2KpuABwepJ6dzWfbxBsDJ56rg/zrW+Xy0RRuZVwSx61nO5pBLcS6mKwt5ceZZfkQDoTU9sY/D1osEKh9Ruecn+H1/KqslzHp0fnyHdMo/dr15I6CpdAt3mY6hcEGaQ4CH+EdhRbliC9+Zr2cO1EGCzAn5ieuetSXLDaqsc7ucqQcUvlhVyCp7HkmsPXL5bG3G0YkYYXr+JrK12dUnZGZrmoNeThI2xGgxzxk1lFtkec7mbqSajaRmbqHUjnioZG24Veg561tGLRycw2ZivOMR5xweelNY/N8p45+ULyMUxpGaQHnPRdo70xmBCKQMjjpya6EjJsSRn8wHO4A/Q1HvLMGb5uefpQjH75DD05zTyxGTjHGfwrQzbuI6+XgKfl/M/SkdQflHXvzgGmxudwJCk/rVm3hLEtyFoJJo4tmxiNgJ45HNdZ4S8MtrDLPcIVt+3qaqeGPD0ms3QwGW2jI8xj0PtXqFvbrawhI4wqKOAO1BPMeZafCIJb63B2pHMwG4du1aEhL7VJDZ564FR3UZi8QarEAOZd3vgjNJIxaNMKQR8wLevfNcE1qd9OV4obIQ20p9/uD/FXY/DuQC5vU7NGpCnrkGuLbasyjcCAcnnr1rpfA1+tnqlxIX2j7K7HHA4we/0ohuVU+FnFfEi+F54yv9vzLHiIfgP8TXLOyo25uOKmvLx7m+nudzuZXZiT15JqBd7KSQS5Hc13HAS7mfC4wCMt612Hh2ze00pCVwZCXZvauUsrU31xFb4+aQ46dPWvQBEqxCNB8qqB+WD/AErKpodFOKZXt13zSzFeAAoyepx/9ep0Zdr/ACuwx1ZuKbEpVUycbmLHA6c1MVZd2MOOoXuTmuXdnQkX/CdiNS1eHePkhPmMCSenSuN8Za0/iHxBc3QYmHPlxgjoo/x5rrb69bQ/Ct1ODsuL1zbxkcYUD5v5154U2jkjA4J9eK2WiOd7j1Zgnyngtt2tTJJCFxnPtjpT1j+VWD4A9qmsrN764RBlyT8y7fQ8VXMNas2ND07dbiR/lMjBeR2qTxTqgkWLTreT93Bh5NnRpMDj8K1dWmXR9LBVsMg2IPc964hfm+c4Dk8gfqaIp7hUtHQfhiZHP8PBGasWtu11IkYUEHgbunvUKqeBvKgDvW7pUH2eBZmBG77rf1oqS5Yk04XZdisZr64trK0iLzSMI40GOWPX8K+nfCPhmHwnoNrpsSrujG6V8ffcjk15x8E/B58yTxBcRbU5jtlK9D0Zh+HAr2RAdp4wevTHt/SsqcHa7NJyWwsY+U4I47VoW8ZHBPy9uKr28e7BB78VqQR8fdrpSOdyJoV2qMVMPvGjaqqMcmnZ/uiqsZXEyB94d+KGYq2AcUrD5f50m0bV9aEIGwpJIwe+KULjbkfnSrHu4OCPUcVIq/N8oI9u1UAi8qewqRcAAbs0KvzcckVIqfl6j1p2ARVK98inbV5bHtTmUcY+960cZwTupAC8jJoHseaf+lJtGRzmq1Ap364VQfWqLYO3Bxg1o6gPlFUdpZeeT2raJm9xEwWBI5xj2qXhvwpFjCkbuDT1GGPf39aolj1TK54/KnRn5jnpTkBBwaXb7ZoJHAYYnGDnpUtI2eh596VUOOOadgF+nHHerCKWUjnnio1X5cdD15qdFHNWgYqrwTx17HNSqN3T7velVffFSxqeQe3cVoSKo3KD3qZU9abHHjqcD2qwIyVXJzx6UECrGcZxipkWljG1cHpUy+o6VpYBsa4+lTqNy8GnRrwM1KI6LAJHGewqdU79qWOOplQbhSAjRd1L5fzetWBHu6UeXQBB5dGzvU+3HShYxjFAEO0jIzxRtY8Cp/LOOmB6UeUeOKAKrIQwpSoHQVN5dJ5Y71AEO3dTljzwKl8sBeP5Um0jodtADBHzTttSeXyTRt9RmnYCPZ6807ZnBqQRkjJGKVV6/LSAaq4XOM0FTt5GKk2+lLsNAEflkd6cY896XaV4p+0nigBm09uPakKE9TUm33zS7DzkCgCEqNuO1G3aABxVhUKrgik2cigCLZ3PJNDfLz+VTeX8oHvQI85/SgsrlRjpVOZeuBWi0fX0qncRnnnIqrgeDftW3tpY/DPyLo4a5ukES+rKCT/SvifRL7ytYvGhi5dACQ3Ar72/aM0O31j4e3P2iMSCCaOVcjpzgn+VfEF1bjR9euzDGpR48dMgHNeHippVHE9TCwfJzHDa/I/9oRb+jSc9+9dbNeLHqGnPGiwlSMtkZ6YrlNcuDcXSZKr8+AQMd+tbF5bGPVrMyXcUwG1iFOSBjmly3SZLlaTOg8QakXYo90zFc5rl9Jt551vFiUsN+enXIxWhrDW3mPsVyv8Ae6Vn+H7Oe5ivWtpdoRs4OehrnfuwZsmpMqeH9Ne+8QeQyBW+au10PQHh8TWIRlJE68/Q1zvg9zY+KmklAIVD26e9eheFbuK+8VWSKVMmdxGOaJScpJeRUIRUWfTvgWM/Oce1et+DYVa6DEdB0PavLvAq/wCilgDknr7V6x4PUfaEI9K2pfEc9R6WO527qkhU7vWmLlc5FTQqM5r1TzvIn8s9c09c45pQOB6U7b8taIiww4Jwaq3CnGKvN92q0wLLitBH57/th27QfFPUXdndCkDKm7j7teUtqDal4ksYUjNqdm1mXnIwK+hf2uYbWPx9cvPbedI1pEVZeMcV4NrmnNp2q6bdxSJM5XHlgngECvma3xyR78IvkjLoYnjLQxbmcCcuF/hI6VU1z5fDdrsify/KXDEce9WPGOrXskjK8OF2knjrUus6lDceDbGPzg2IlG0J3zk1lHmcYhLkcmbljosE3hS382J8lBll4964DxBpsdrFcFN3A4Brtpr7VbXw9bIk4KhBwfpxXnfiC6vbgs07s4bjFaUebnbY6nIoqyLrXEi6CiCPCmPkmrei6Q8+giVFdsnJIFSXmnmHw2jGcK3lcpjtW94dt72HwmGgnXbJkhcEU51OWLfmOFNSdmcVbwta67ZqVCktjrXrMehQ6lLaP5jQXEaALMp7ZPBH9a4K+0u6NvbanKVxDOOmeB0Nek6HcBmgYMOgAxXVDlqJKR5tSUqU7xN+z8Hw2QEl7cg2+d7IsjHe354q4viJbmEtaQYRVwVmG0t14qbxWiP4dkuDkSxYKyIMuvPauPea4h/duQ0TLvTcecdPwrhx1Z4NqNJWudeFp/XHzVHexq6fptheyQXbWcltcSs2ViYbR6nn8M4rp9N02008GO2i2992clq5rw3vXXkjIbbNbEnjPTpz+Ndva2aRytlix9Gruy9KpSVWS1POxqnTqOknoZXiKQ/ZUZV4WWNiAMH7wya2NeW4+z2ZDjYz4LZ9ulZfibbHaSnAQDYxJOejCk8XeII9J0G2uJI3kbfgKnrzg/59a8bOIudSLR6+UxfK4kWseG7fXLG4Z4QL0KRHMBgDHrgdK8pgtcMyOoVlYoy9Rn6GvVNH8aWs2jy39wpiMfyvCSNx9B9DXnOsXUN9eS3sMYt3fIMKDKKD3HTn1ryIJxi0z67CqXPZlexijhvjI6fuohvPHpxj86v6far4m1lEZdsa8yEHBAqppdv9o+2gjcPIPGMjua634SwwTSXhmjV5YwNkh7DFV5k4ppOVjY1KGK1sNkWI4EGPlriPFd1A2hv5FuZt2S0uOcjrXV/EHUl0nTbiRR8+3aOe54Fcdq98I/CtpGZVD+UCUWM5yRnmuyjF6TZ4lSSs0cNHdzTeEp4FlZSZCNu3HH1ruobaL/hEbdtkRlZAAWYZrmtJXb4TvB5LSbpm+deB+NbX9jXlxosHlo5GzIAOBXe2vhvY5INp6q5574qtT9phxt3FhznjqK1fFui3dvp9sZ3Do6phUIGayNet7mHVLPzEYbZF+U5A610XjzUrmRVgXEcYVR8qg/lXTraNjPS7O0uIYY/D8SlYTsiT7xBPSvLfE8HnX1sihAzMMCMc1219os91otuf3jMyAtuzgjHFcU1vJb65Z+WCGBJyQSBUUtHJ3NKzuloTaLGIfFUImSRhs+4w5/Su/wDDvlSeLLHZbmI+aMZGM1yWmz+Z4ytpJ9oKwkMVU13XhnUIrzxjbqj7irZwUwelZ1HecRxS5Hc+jfAasbhPlCnd90c+te36An7sde3WvFvAKnzIzkZ75Fe26HnYnriuumtThnojr9Ej3ScdjXYx48sAjnFcnoSfvB9a65c7R9K9KOxwyIWTnjikbgD1qTaaTaD1qyCPaPSoJlGDxVionU1SA8/+MOjxa18M/EtrMpeNrOQhc4+YDIr80dW0IR6/bvNbW9vH94SR5yvbJNfqT46kEXg/W3I3BbOQ7foK/Ne91+28Ra7ZW6W0gPAZXXggDsK8vHTlGSsethKcZU3c4C/jePxlYsZnuSH3Bec1r+LteluplQW0kZjHToDV/WLGW08aWUsaomAVDyRlQPzqj4xnvYZm8y8tWXBCgDGRXBzRm46HS4uEWcx4V1aS3fUCJDGXOSrYxx1470vg/WZF1TUDJbtJu5YIB2rL8O26SR30ssZd92P3eav+D7WWS+1FrWTygB827GRXbKMfeOWEpOxD4w1KO8hKrHIDkY4wM5rZhtvL+yrLp0jAxAg7zg/kKxPEUMsyRQs6MZJVUBevWu+h8KQQyWKM825dmRvP+cVz1JxpxjHuVGnObcl0Pd/AtuPs9imNm2NBj0wBmvpjwVGFtV444wfwr538EW5+1QhRk/KK+lPCUYSzX0wK2itTnWx2mnxsYVPXmuksI/lFYVunCV0VquIQK74HNIkXkc01vvHFO24o254NaEDOxwKTH51JtxwKSquBGFPrQy7al60jJ6UrgRUnFP2nnil20gI9oo2ipOvWjbxx60FDMbgfWin0bBTuSNXvTtvpxS7cAinbTSGhgjORxTunBp3sKcV6YoGeM/tbKG+BurgnH76H/wBCr89JI9jA9a/RD9rKPd8EdWBGV8+An/vo1+eUyEYHoMVolpc/P+IH+/j6Hi6x/IgVSwbqelNVcSbS3O3J5OPp71KsQVSCT0BB9OaY0Tbvm+Yj7rZP5Viz9ItYVl5JHAPApY1Ytt3YIOOPpmmbnwEfaMDj5qXzGVVAIOGDZ65qBomVkVj1GMdehqtIp8wqH3bjg8nFSO2OGUh14PpTTg4HG0En3oKIfObdtMh8teAc47fSopC8MoZAwz2z0p8jHzlUfOmc7foaqyYkkOCSx546YHStEkZSk0OjnaO4R3J+R8Yx1969GZvOhUYOwoM/WvNPlZcZUk9hnNek2LCWxtjjClA3U89v6VFToOLdintKsuPmHO4445PpVhmKt0VF4BPTFVY8rKRgZyxI/pUsyfMqjYq8sc9c5o6DKt5ZtqSRwkFpJnVeB0yev5V6pDZraW0UQ4VFChc+grivCVt9u1iNn+YQ5c+2MYrvmQMrAA8dMCs5bGkSJo/3ZGcsRwPxzWJIXtL3LAkSNgt1AFbg3eYrdgOaq3UIkVWK9weOlZPYowvE18YYSVbcqLu+XgE9hXE+W3lbmX984J+btXQeKZDJdJAh3M0mSvYAViXEg8xwDkcYHpiiEVYUim8kjFQM7gcsMZFNjYNuPOc49adJcCLncxYjoOaltrOSRYyR5W4Z3Hqc+1ama3JdPjaW4VcrG/QsxOFHrWvrOm/8I/MyzOshjwyuOA4PII9sc0trHDZwsmCZOp2gnr61i+JtTkvGhsxufylHHpk9B9KXXUuWi0K2nwy65qm458tW45xXXzWq28gzNtx71n6HZrpsKrtzJJz0yFqPXmkWELheTwwJBrnnJzlZbG9OPs43ZsKwt4nldtyqvLmvPtR1I319LJn92SAD6AdOK2vEmpiO1gs42LMwDSc9hXLyeZuxkACtYQSM6lS+g4yffPbPGaZIyn5S3J9uBSSL5eQX3Z56VCGDHLHGRgHHBNb8pz81gVTtwh4HPB6+/wCVId3zOWw3YZ5phmK5242jgULvkkJAHOcevWrIuyVly0bZ4x0pvzlepJHQdsUm8t6AL1brUlrCZZlcnYF5LUEsktYFbErH5RwM963NB0eXXLwRICIQfnk9PaotN0m41a6S2t1Zyw+8BwBXrGj6FFpNlHbRrkJ95sck96rUm7JtH0mOytlijTy41/h9fc1ora45BwT90YqSJSrY6DHQ1bhjXAZjnsMHpRYzbPKvEkZt/F198oO9EYce1UXmxvA6dcHtW14+tzD4shdSf31sOvqDisRmkjJUJyP4s1wz+I7qUrxIzgyBs4APGOhz3pJtQOm2dxJCu8tC8J3HnDDFQyKJMbvmHX6U3UG3WMyZzxuyPanHcuWxyStjHH8OMUBXXqAo9c5pvLOvYdM05gylifujsa6jlN7wjbNLNNcshZY1Crt9T1rqpIwqqgHHQd+tUtAsxaaLbgriRvmcfXkfoRWi0fm5CHBBGSSMGuWWu52Q0RIsY3Ebl28Ae3tTOftG0HduwB784pWjZSQrqwxwM+1Vrq6FjbvONpdBwfeosaXsZnjDVEvb6K0X5oLNPLUZ/j/iP5/yrAeNZMhScg5I6YpvmGZW3Eb2OSfUk5qRWEjNzt6DPrW1tDmYsID5wSxHY103hmx2iS5dWHbOf5VgWUZkdY15Zj1FdpeTf2Rou4J/q1wOBy1T1NInNeJr4XmoNCT+7g6EdzWY2FBfguCAM/rTV3SKzOeDzk9aGjLE8Haeg7810dDGXvasvabZHULoZOYk+YnH6V2Xh3QJPFHiC302FSI2cFmwSEQck/gKxdOtxY2gWMbXYZbNe7/B3wmuk6KNSnjb7Vfcpu6pH2x6Z61yy/eO3Q6VanG53+mWEOn2cFpAgWOJAirnjA6H61pQwleB6euajgj2rzn24q9CDuxjA6ZreKsrHDJu4+KPy3QkEKa0YY9vGCPeoYoz0WrSnbgYrUgcF3cZwKcnCk57Y/ClxuYjtT8Dy8dccUANEfvS7eD3+vWjaOvenL8w5x+dCQDVVucDJp/DYBYjn8KeuFbGO3FLtyxGMjqc0AIqheg+bNS42jA6GkUbhin7DxVAJ90etB3DnHFSFeAOc/SkPPXipATbxnOKcq7aQfd9fwpTkDNVqBW1BSsfXvVDacVo3uHjqjs46VtEzkIF3YJ9alX73tTEz0A/z61KiHP3uKozHrtU4yCcZNLtJz2o55A6f0qX7xHpVWATHTPNSquFOKRoxxUyxhee1aJKwaiJyoOKsxYxTI171YSMN1XNOyJCNefumpwvvjjGKdGpGOKmWPd1HeqRAKmMr0BNTKpYDjGKd5ecY5zUqx7lHBAq0gCOP86sKm7FJHHyBmrkcPvVANjizip1h/HinxRZqwq45xQQRRx9eMVMqjI4qRIqmWGgCHYVz6UuzHOKsGP5gPWkaM5I7VAFby+lHlhcnOas+X3poQt9KCyD8KMdeMVOY8c0m3oaBMq7DRtxj61LtORSMu78OaViRmwUeXhcdBnPSpAnfOPanr8q5PSpAiMfvTSpGDUwUj/PWlx6jFWBGPmGOlCKOT3xin7RTlj+U0rAMAoIxT/KNO2mkwI/wo8selTLGW5xTtpHXrSLIdu7b6inheCCKk2VIFLYNAEG3c3pQV+bpU5Wm9BQBHsz7UGP5etSlSw4PNIVzxQBVZeCOufWq8yde9XmXtVeZduaYHmXxxhMnww17Ayy27OPwINfBmgXEWseKJUu4VP7glO/Oc1+gPxfj3fDnxAMgD7M4PGfSvz1a3jtdegMEskUjKwDEe2a8XGRUp+Z6uDm4xuReONNtlcLFF8xkUAFAO4pLjwxGuvWMbIyiQc7OO1ZPitZ4LtJmuWmVWGSQR3rqNQ18XWsaQyBpHRQdg6HjmuGUZ00kjt5oVG2yTxJ4UgtYztcr8mcM1Yngua0s9N1AO0as0oGWPWtXxhrk0k0ii18ttgBDGuR0PSbi8sbqYOqxq/IPrSinUh77HNqMvcRY0WE33iK5ZV8xEj6g4Fdh4C0w23jmwdY2VVVjnd7Vzvw+tEnbUHkbay7R1x616B8PLRf+EsVwcosbHk59qrmXtOXsZOLaufT/gdP9DBIr1nwiuJl47V5b4LU/Y1XtnFer+D8GcZ647V2U/iOea907H73apYRTWXGOtSxKN2K9M8wnX7v4U5fShflp69aoBp+VfWoJRVll61BJuqrsg+Jv2wrhIvHjR7vvWUZ9/pXi2paVaSapo3mXBhLDaxAJ7e9e0ftfSOfiIyKufLs4dzECvFbyOSbXtKLztICc7B0HFfM4j+JI+moteyimZ3jbRbCC3n8i9aZlBOGHT2rF1zQ3h8J2N0IP3JiUh8/0rqviAqrZyuLeJTggtuGTxVbVI7iTwDYM8u1FgBEZx7YrmjKSgvUqdOLmzS/s/S18M2nm3I3iENt2Z5xXlviy1tvLL275YnkZr2m4tEPh6yka3VnaJRnAyeK8j8WL++dfJ8pSw5AHrWlGdptMKkPcTHa5awR6DC4dvNZQuO1aunyXtt4etkEaFAM43VleJoJ4dFjJmZoyFwuBXQRLqC+H7P/AEZTG0QO4gjitpNWV+pMNJaHV+DfD6+JPBZilXa0jyBiB+VZfhm3uNH1CTSLwEXVo+05H3k/hYfhXpHwl08p4ZsC4O5nLEY4GTXa+OvglJ4rs4NW0SdLPXbdMK0v3J1/uP6d8GuinLVHFWp8ybRx91Y/2npEtuXZFkTG7oQa4q/0nUoY47V7CS4aM4+0RtgMv0rsNOvLnT7oaRrNpNperRr81rcDG4f3o26OK2CpB5OB1rpxGFp4uK5t0efTxFTDNxRz3hnSntb2W/dNjyIsaR5+4o61vM7QjJHX0pittPJC84GaRmbqW2e45zXRRpKjBQjsjkq1XWlzy3KXibD6PO7ncdoHzH0q8kaXmntBMiyRu21lYZGMVR1qEyaTfAEZaFjjHtV3TXEloCTkOivke4r53OE+aDR7eVys2cZqPw7K3DGC6Zbdj9yUcjnse9crdWItb24g3PtiYLtlIBPqeO1es6hqFtp9sZbqRYkBwGz1/CvNtbvINa1xTp1uWcqAWUcyf4V4keaWh9hh6submewmn6TqoZ2isG2zJs3NwOe/0rrtHsofBuky+bKodhvlbPH0HvSyX0fg3Q4BqN55jqu0beSSeir61seAfhTrfxW1KC71K1e200ENBaMeX9Gb/CuujRnU2R5uLxXvOTOR0bwXq/xY1+3IimTSIn3RqQR5vOdx9qqeMp20uC9sjbRt9ldohjB3FSV/pX6B+Bfhnp/g3TV2QqJVT+Ee3SvhL4uTXja/rrpbRRRfbLgY2gfxtXt1KCpQijxqVX2spM870O/eTwTfiMzRjzzuVFyBXd6O+oX3hC3lNysA8rCg9etcD4Yv3tfCupxbF2STHO0mut0uOdvCNr5VurDys7mJz1Oa8zEaSdj0KWu5554gs5X1yzS4uN6yTqC2c4+brW/8So7GzaKK3+dgVPHHesHVVlXxJZu9umFnQ/e4JyOv510vxT1BZpE8tLccqvyfWuhN2iZ2XvHb3kmqN4ftjE0QTygoVgOOOteOaha3kfiC1LnLNn2Fes6lHdx+HIQsQP7vO7zPYdq8lmiu7jXLQASCbLEEN/jSoy1kXWXuol0NpV8ZK7xKsiocqW616B4SvnfxnbAwLsdsbtwz061wOlQ3dv4uyYWlmWPJ3YOR613/AIN+0zeLLcywLGF3cjHoa2fxo5b+6z6W+HqhmT5eTycV7ZoUf7tc9xyDXinw+UeeB3r2/QV/dLXbHc45bHX6DjzMY6GurX7lcvoS/vOtdSq/LXfHY43qRsSO1NqZ1OeORSVZLIvvVHIuRiplUr9KYyjmhbiOY8dQq3g7WQRn/Q5Sff5Tx+lfmZcW6aP4htLsWbIQpYKSRkYr9OvGXHhfVs/d+yyZ9vlNfnFqy3cniLTnU/bTjiJgceuK8zHNRav2PYwcXKOhy0WvDWviNZiaBYUy3y7s5H41ufEL7K3m7yrFVKgMytgfTFc/rGj3moePrVZLUWBdmCt0H+etV/G/g25s7idzOkgK54frxXlx5bw1O6fOlJNGd4P0WOTw/PPG7KTIx+RsAfhWl8MZLWGTxBHIYyysNrOwzXI6B/bFnocwt0YWzOQWCE1o/DDSV1b+2JLi6WBt+Dkda3lB2m2zGNSPuxSK3jRVuNUsFtSrO0648nGc10On6frcet2QkmnOJFJDMOmelcvr2n29lqWnos7TM1wDuQcjB9a7zSbOFvE1oVkkdjKOrH0p6csSFq5M+hfAkQbUogpzyM8ehr6T8LRbbNAR2r54+H8e7Uoscc19I+HYyLWEGuuO5xtHUwL8y10Vup2DisO1Qhl+tb8a7VFd0djkkFKy1JSbDVkDcY7UzaGqbnoaTYKCtRpGabUmw96Qr6UBYjxnmjbTttLtoCwzaKRu4qTb60nRsUAMC0u2n7TRtoCwwCn4zRtpyqe1ADcYxTtvQ0qrTxxQB5H+1Hpt3qnwX1iGytprufzYWEUCF3I3dgK+DLH4b+LdUkaO38N6o7Lyd1sygD8cV+omqWst1a7YJTDKDwwP1rlovAdxJ5hnviFY5cBd5YY75r5jNMdmWHmqeCoqafVvY5quS4XMJKriKjjbofjC0YXIIGOwwM/TNM8kqVbGQxyQe3/16duJVkI3c554zzxSMzCRgcD+6F6V9EeiP27HIjwVfJyaj2phWCKegJboeOTUiqPL+UbTnhmPtTGeOR2KKMg4UfTvUFkJjUrtcFVLY3AcHHGaryNhsA5OOS3Qn2q3JAysQiSP8xG4g/j0FVFsbuRikUEkjDp8p/StIx6siTKEm6ZgMD146DFEbbsBASo67TV6PR9QAYm1nJJ6CM5pt1o93ZEebbTxEjneh59K2TRgykifPklgPYevvXf6Fdb9Fs8L8+1kP4GuDeMxt8393A7YruvBfOj7S5wkhGcjoQevFZ1Co7j9u24dmGwdvmORSLJtjHG9l+clufwNTX0C2tzhjt3qV45BIPUVXLK0iooLSHgevXFJbGp3PgPTT/Z8t44+adtoxjgD+nNdDMNjBicD6YJqXR9OWz0u3twfmVAWz0GetWJYUVSowW7Vmy0ZrZ+Tb39KrX3+jWzy5IAyePetT7OBn72R05xWH4ufbapboMu/8OelYgcJdTma5llkb5wMZPHfnms2SB5PmfEMfQFieR7Dqa6GTSyqlppY0P8AD8wZvwArJvpoUYpCG3d5HOWJ9h2rVbaBIoR2yQyLxiRj/F8z4+nQVftSB5kkYYAcA5BLH/Cs7cU5wSzDkjrWtBC0aRKwZlAy2KmT5Qir6ivL9nt3kkGGAyR2/GqOg2P226N5MvAPB/2j2p+obry5hgQ4ZuWPNdDaW32S3EIKsqj5mb+97VlKdom9OHNIEhLs7khQTnBFZuvTR2sLTSDdtwI1Pc+1arAoGDHkjtXDeItSN9fGNGzFESFHqfWopK7Nq8uVGVNO0skk80m7J+Yk4qN1WRsNkH65FPmYLHhvmyf4fUVDJIvTGFzjLHuK70rHlvuNkR8gE9PQZxUKseVHIzk8UzI3O27jPYnrRuZVG3nAyWz1q0Zj24XOMpkFeccUqhSpO057YOaby7chQOuAeBT4UDbvMGznjAoAkhhyCOcjkg8VqaTYyajNFbQLulcnHHqep9BVe0gkZ0jhBMjEDp976V674H8Nw6XbmaVVa5Y4Lbc49qm1wLPhnwunh/TwgZWmbG9iOp/wrYEaiQgBSevA7VOu5cZXbTWY8Ek57itbEiwsVbgbRkn2qzDIJI8jBOegGKpNHlkJ6gdcVZjlwuOg6cDmoIOF+JUIj1TTJcEEoycAZ65rlWYbTgHOed1dr8TIQ1vp82cFJyv4ba4hmHQgHoQ2K5Z7nXT0RErGPaDyvbgUlwR5Em0fLtOQBxTn+6g2gAnoM8etQzN98AEKBzULc1OUUR+dgYwf4ueDmprO1e+uIoCy4Y/ePpx/hVeThpCowFydufeug8H2huNQmnZQ8cagAe5611PYwW52EG2NW5UHptPT0/oKS1/1JBOws33iP5VFcJsUKGALdPSp7MrGNmSSenHANcbOwkKkfLgDPrWD4kuREv2YEMB8xHX8K6IJ5aEkkeuTiuH1S4FxfSOBjccZz1FVHcmTKqsMHgHj0p5jC4AXnOAelMbb0wAfpVq3ULNtxuUdC1XLYg3fCelrJeLMRuROSOOtR+NdUMtyLSMhhH8zc/xdhXRabGmk6OZWUABfMb3PYV5/dyveXTSucu5LHmpprUU5WViNcuAGGRnhR15xWjpNmbyQSsMJG3POefTFU4ovOZYkz5jdxXVxWhhjhto0AIwBkcuaupK3ujpx5veOo+HHhVvFHiBFlT/QYMSXD4ODg8L9T6V9GQwBVVEQLGowqgDgdhiuY+HfhUeGPD0ULgLdTASzt79h+FdhBH6dO1KEbE1JuTJbeNlwRwe2c1owx/d4xnnJPFRW6seR1A4q+ilelanOx0eBwBwR61OqjuMUzG5emWx2p/LMT+lAh4XGT1p6qBxTFbtg1JH830qwF4zQv3RxnnjFHRvWlX72f0poBVXrng/WpMfKe9HuOKcFK84XPrTAcqdCeKcAe/TtmkX6VLkY5yKAGbS2fpS+Ww96euMcc0jY9vrUgNKMB3xQw7YzUg5xjAoYbWpoClfL+5YjgZql2weAav3i/u8e+apkD+Ic+nrW8TGW4kalV5HHqanWM7ecgUxMSKex9KnXJUiqJG7fQVKo+XpihFK1NHhvmx07GtogMjQ55zirCrntx6UiLz0Jqfyuc8VRLBF7Y4qzFH+ApIo+lW446sgI4+3Sp1j3Zpyx4xxU6x96SAZHGeeoHpU8cZ6dqlWLd0FTx259KtEsYsHPTPerccPTA59wafDD19auRovXHFMWpEkIHbNSLHuyT37VPHHzzTwo3YH8qDIjWE46Gplj6U9Yzu68VOsVSxxZA0dJt/GrLR44qJl5pGhXZfm9KTZ8wIPHvU/l5Zc/Wk2nnigCIrj3pP4TU/l0xk7UCeuxVMeetG3bVkpu6dqTy+9AolcLnp1p/lnvzUu0DtzShT60FEBXjPpTSpPXip/LPpSFaAIVQZPWnqvHHSlKfhT1U7aBoYv3qco9qk8vv3pNp64oKEwB2xQvP1p6g9CKcFGagBpTmhVA7mn7aXb60ANxx0pHxxgVLtpvB4oAj255FNZCOn6VNtwABTaAIWUdarzfnVpl61BIo59aAOD+LEb/APCv/EHkRo8otHO1zwRj2718AySC68RWKKuyR9w+YAdvev0P8fKjeDdbD8A2cuSP92vzvuLmFvE2nSxSb2VihLHgV4+O+OJ6uF2ZhePrWdYyZmjKBvlIx1pttYpa6tpTec4JC7lyc/dPFSePGLTKrTq6b1JCDpyK21ks5vEWnbAGljXlV9h1ricrRO1QUpFLxN9kZZG8197L1Ytnj6mszwrp0d54buHEyx5ck+4FdT401KFY5f3IVNpA+TmuR0G3DaDMPLdsyNt2nFZpvkHK0ZaEvguxjVdRKKJAr43Z46dK9C+FNv8A8T68d12BU6fjXn3gdStjqTi4aEeZ91lzXp3wmBF5e75FmY7QGVccZpR/jMTt7PQ+mvBa7rEY69RivU/CP+vwBjj1rzLwn8lgpA6V6l4PX98vrivQp7nHU2Ovz7fyqSOneX6gU9U2mvSPNe5Ko6cU/wDz0pY14p1WIZmoJM45q1VWT35prczPjH9r6SGHx8qrZG4kayhLSDjAzjmvBtSsRb+KNOBYmMrk/Nx07c19CftdmNPGsCmVYzJYoCcjJw9eD/Z4l8ZadLNdkx7c7c9Bivl8U7VWfS0NaaRjfESbTRZyLCrliCNzA4yO+areIlub7wbp0yLDbosAHyLywGMfjWp8SP7KuI3ENydxB649+KzvEGl3Nv4HsSGlCeSDgHjHGKyhKKjFG0k1N6nTyJbjw3ZCS7kcrCpI3ng49K8z8TwwMVEbMWZx95s55r05dKsE8O2TzSW3nNCo5PPTvXlXjHT447iEQyQupkA+T3qqfxjqNciL3i7S5rPQ42d1O4qNobJx9K27xtdXSLKNW3WwiXbhj0xXN+LNLNnptu/mMy7gWTfx0rqLjWrf+zbNEM0bLGoO4ZHStZXsjD3eZntvw1jx4f05W4coPl9++a+hvDsYS2gHBIWvn34cxn+ydO5zhAeVx1r6C8O/8esX0reL1MJ+Ro+IvhnoPxE09bTV7NJSh3RTp8ksLeqP1H4V5L4r/Z/8X+BoZJ7cv4o0NQXW5hT/AEuFeuHj/jx6rzX0HpP3lGec16Xp4/0NO/FejRPNqrU/POPZeRsUdGVTtYKeVb0I6j8aY0LKexxnHfPHSvtTx78B/B/xCWSa/wBMWz1Nhgalpx+z3C/8CXg/iK8A8U/sv+OfCqyzaDqFr4usUyVtbpTb3YHpuX5WP4Cum5xSp9jyq/h3WNxzk+Wy/oeKz9Jm26Xp0mNyGFQQRkdKtXmpfYLi80/V7GfQNWhVt1jqS7CSBxtY8N+BrmbDxPb2fh3TooEa/wBQMexbO2+eQtnocdB714eaU5VIxUT1cuqezlLn2Og1jRLXXLNbe7JWJW3jy8D9a5y1+xaLqD2Hh62m1PVZONituI9iegr0fwH+zz45+J00M+szNomkMdxs4MhiPRmNfWPw4/Z98M/D63TyLGFrgD5n2ck+561x4bL5N3melWx6iuWB85fCj9l/U/El9FrPin99LndHCQfLhHoM9/c19beH/B+n+GbVIbaFFKjlsDNdF5KQx7IwEUdFUYFQSivoaVGNNaI8OpWlUepTmUFTgYAr85fjdcS2/iPxHCmmIVjv5h5pkYlzvJzjpzX6M3EbNG2G2nGAcZx71+fPxV02DULzW5VmLyG7m813Gws28gkdsGscU1FK52YW+tux5Bokt2PCWomCCHaspyeuO9dDotrqFx4Rt5hJIVZd2FAwMn+VYvhuzb/hH9VthHkrL/FIQDx7VuaZpt3J4Vtl+1vFFsOEGeADXiVYq7serSvY8+1Jbhdcs1uRuUTqAxAA610nxEa2NxCkMAXdImB5eO9cnrlr5HiC0R5WljM65Bz6iuj+IWsWTXkNva28kMwkQrJuPrSkneFi6dkpXOw1tL6PTYggcRmMYIiOOn0ryRlv5vEUQWdoZFDAMcivVvEU+qyaTBuu1xsGATXmNu1wviZN7KzbWOcAgCijo5MK8k0kifw6sy+Lrjzi0/yAFg5zXo/gtlm8TLtjdPlYZZgR1rzzw/E154wl3MWygJaMdua9C8EQx2/ijbGzuNjfeB9a1cv3iOWz5Wz6S+HsRaVTlc4717V4f/1KjOTXi3w5YtNt74r2zQV2wocc9K7FJ8xxvY7DQ1PmDgda6jb8o57Vzeh/6zn1rqFX5QQK7o7HHIiYmkqXbvpNoqyCOmsuPepSvUU0CqW4HLePMJ4P1w8L/okvJ/3etfm/Mr3XiaxDXzhkjI/d4A6dK/Rr4oyCHwHr8hOxfskgLenFfnTNbiHxPYwi5DSEcbcr26da8jMZe8ke/l/wswrizV/iVZrJ5t1H82ULkY4qXx5aw2q3CiyMY2HDI+R09RUvlS2vxItW8tml+YkyNxj8zUfxE1SYNMj+SMgg4bgcV5KleUD0Jq0ZM4Pw3Ncw+G2InZUZ2P3eK2/hHbzXFvrciQpM3mfNvGAf8KZ4VvrRvBKxSKjSB23MV7FqvfC3UjZ2eutDGhRpsDO4YH4V1yb5ZI44RjzRbOX8UWrWfiLTy9sqKZx90nrnoD3rvdCkSXxTajygMv8AKwHTAri/Elw154g04yqkX77KlM9vWu28JqJPEluRJGxyzHa3zD8Kl/YROi5j6L+Gq7tSi5yMZ4719IaGP9Hjx04xXzr8Ml3ammRjatfR2hjNvDmu+O5wy+E6a15kXmugh+6M81g2qhZB+db8P3RjpXoR2OORJR97vS7aUL6VZI3bj3oqTbScUAM2+1IR7VJSEZo1Ai+tG0+1SYHekwKNQGUbR6U9scYobHAPXrUgN2mk2+1Sbd3Sjb60AR7fanL19qdj0pyrnAoAbt56Uu38ak20u386aAi2hsZ6UpUdhxT9tG2kB+EH2xCqMZHYdAQMmgapCrEhshuxXBFUJrd7cBT8obkc4NRMp2+Sy4PqTnFPlRXMaX2yPkHcyhuSB04rW8IyJNr1knlqykMCpXrxXMrGPMUFcjGBWzoOoHRdVivWhNxHG3MYOODxiocbbDjI9ctUg/fBogARgAL0rZ8P+DDd2t1dRxhxb9Q3UZFcdpPxR8MWquZ9O1ANyNoZSuetW9M+OljpOoXkrabO1rekFcSL8uBjpn3rOSbBs7TT/A5udP8AtWbWKVlJijOPMd+3WuV+KdkLS2vIpMeckKHGe+BmsuT41vBqWnalHpKiCESLHHJLjqQN3HHAzWJ46+K0XjCS+MelLCkmAjFssPU+lEacroUmrHDWcaKtwWVXbyW5PIXkV2HhFQlveKNqjajbR9T2/GuP01d0d62MAwsc9O4rsfCsxWd4+9xb9On0rWe1gp7lvXB+4SRcl42wM9fTFWvB+lvqviW03D5Ffe3PQCquqZS1wq/MTkcZxiu3+E+j/ur3UJAdpYRR+nqahaRsdHU7GW3O9iQSvYVTnH7za3p6Vr3EJ+cEZX+8O/sKoND3Xgd89awNCvHh0OPybivP/FcpvtaZNyhBgfl/9fFejXEkdnYyzuG2qrHPXIAry+3VrppLqYKGZiR0BPc/0oegLUzr7FuzEFSR0x2/CsFVaSZnD55zjPStPUpjMzCJj1zxxxWdJ93JAQD+H1q1daku2xZ021a6vBwzqvzEA5xWrMwQkszGNQW69MetLosYsrESYYyPz1OcelV9Q3XV1FbIQPM+Zz/s+lYynzM2jGyHaXD5jSXZUKXPycdq1AxLBlIYjJXjOPWmbUjTy0U7BxjOOKY0kdlC0rcRgMSxPqKzfvbHRFqEWzL8Qal9htWTfunlXA9l9a4eWRowSRx0GPSrOp3z6hcPK7Ej+AZ6DtVJucszbgMDGa7YQ5Tzp1Od3GNMFwVGAefm6VXkbLAMMouTwKlmDbjlBtzxuPHuKjZz5YUjg9cVuYydxkarJkk7fQZqXAVSN2T2OM5pvC52Dd+IpUkaSMgFVB5OT0oIHjDKvTd64xzxxVy1t3OFXczNxtPNQQwhmyuWbPDZ4r0vwT4U+ywjULyPc7j92vp74pXAm8I+FxpdutxcKDO/QEZ2iu408bYyckelU1YMoxwM81cs3+UA4IwcN+NCEydfck+4PFLs6+ppE2SNtYZYdlxT9hXhSdvvTENZdq/e/ChF6fMfQ0jbMdfrSgbQWz96grU5n4hfvNCD8ArMCD9a4EBmGAHHqe1egeNQD4dmwCGVgR78150vyqQQvXdkf1rnnqzWII2Sdw3KD94f1qKQ5BRs4z1X0qVplwQwxxnAHrxVeRl2fc2sBgHFSlqWctcDE0y5+QHrXfeFbRrPR4mVdrSEykfXj+VcZHYnUtajtkJLSyBfz616aq+WqrHgIoCAY6KOla1JaWKpxuyJlVmycc9VxipYoQuegLHru6U5Y925w2SPlX5etSBRHt3N8+O9ch0lDW5ja6fI+7DngH1rhkUrKVY7h1rpPGN180duDhV+Y/XtWBbw7lMmCAPWtlsc8twVf3oUAsMHvW1oNg1zeIAflHzOCecen8qy0VyuNoI7Dj867DQ7aOw0+WeQDJ+Zm7hRWc3ccVqUfGmpDy4bNMbj88nY47CuTUsqjKgO3RsZwKlvL17++lndlO5sKvcDtUtnayX90sS/xcFsY/pWsfdjdmcnzSSRqeH7NY42uXXIbhcj869Z+Dvg9dW1STVZ491taHEe7o7f/WrhtP02bUb6002zj3Su4jUYIwCeT9AM19MeGtFg8PaLbafb5KQqNx7lu5Nc0G6kuY6J2px5Ua0ce7ggVcgUxsB2HTioIlYYwP1q/bwt1xXakcTZat028gfWrC+w6+tNjjKrk1KMsetWkQAXDZ6GnLnfnGKdt9aNrcZHGKAHKTz605c7h2ox0PQ+tKu7OaAH4LKM9hxQB8w+tLsy2O2Aacq800A/bngnn2pzHt+VG0ccUu0bQx5NO4XHBhtz0IODTxzjHIpqD5M5xnrT0+7yMc0CuO2+hH40qZbggH0pDnb1GKcobkE4FAXEbHWnMo2k9qFp7Jt45xQIpXUe6Hniqm0qcjr61o3EZkUZIwPaqhTaflwR9a6YGUiFVGSec1KvH0NLtGRx3p6LuY84q9ybgo9eKsRRhuwz9KbtLYUGrEUfPH86uKE2LGvtVmOMcDHWiOL1q1HHtINaECxx9Bjmp41OOlKqbanijoAfHGeKtRx/L0pI484FXI4dvB607EDI4Tn2q1HDjpT4oT07VYjjHQiqJ5hscXP6VYWMLj0xSxp37VLgbcdqCG9RqLkVIFGaNoXGKctAEipU6L7VHH96plbBqWAMvOSPaoWXLelTuQV71Cf1zSNI7DNvzZpGAIwBTvLPXvShdxoGyLy+vrSNHwDVjyznNHlHHtQRHcrmPoaTaO3WrLKAcZ5x0pnl0FkDRn0pCu3tVjb6011GKAINmPegR9c1NtHbg01sqaAIWXNKFHp3qRVHpRtGBx60AN2/jRzjHSnKp60u31oAZjP5YowRzin4A5IyPr0pewNQWMAJ+lSL0pFHNPQAkigBu2kZePWpNhptAEe38KPu1JtLHgZpPL9aCkRNharS45q3IoPHb1qtMu0/KO1K4XOT8fEr4N1tlAJFpJw3Q8V+eeqRj/hJLFUhRgD91ec8da/Q7x4S3g/WweP9Dl/9Br89brfH4o0t5RsiZtpxwTx2NeLjfjR6mEV1I5vxxGUkA+yiLLKScg9x71sx2scPiuxkZsI0Rxt69Kh+IULRvsEZAYhTlyTnNaLFrPxJpQYKgMYGWHfbXA37lzvjpIqeL1ileSPzWRCMgeWcYxWF4bhj/wCEdJFxJy55ANdX4vZlmcNcb1CdcEAcdK5vw5IsfhuTM20h2G0c1MX7gStzEfgmUJpupRm4VcTYyxGT3r1D4Uxp9suisnm8j7pzjmvNfAtnbT6dqcktsJF8/wD1mcdq9P8AhPbwLdXjW8flgsq9Sc81entGzK/uWPpbwqpWxAI2816j4RUiRSOeK808NALZxgng9a9O8IqFmXHcV6FHc5Kmx2J4xzT4/mOaj/iqZODXonnkqHqKdu201fvcfjS9asGJ61Xkqz9BVaXp6VUdzJrQ+Mv2uI1b4gRlrcOfscWJDz1ftXi0Kxr4ztFeFXVYyf0r3H9raMyeO0wzBUs4htB4++a8QuNsXim0cPJEwjIDLxnivmMSr1JH0VH+GjM+IlpAscxihBb5m6cD3qh4ihvZPC9hlisBhUYDfSn+M7maPzyl5cEYPG6rHiiZl8LWAAkyIl5dl54Gf8muO2iOi/vNnSXWhac3hu0m8xS21QVYHnivKfF1nDAymPapDjbxxXrF/e3g8LWyx3NoEWNTt8kZ6evrXkfiu4nuNokeNlaQZ2rj/PWroJudyaslypCeKJJZdOtwwRjlRx9RXUXdvMtlbZhwVjU8nrxXL+KLeNbO1C7ydy9TjuK7m8sF+x20rmYnygGy5x04rpnLSNiaceZs9o8Aktp+nbhz5S/yr3rw9zBEB0xXg3gFdtjYAdPLUD8q970H5YIMccVqldnLLQ7nR8+Ygr0uwUraR9+K820lgsqH0NemaewNtH7jivTorQ86qSc+lN5Xjr9al9aby3Oa6Dn2MfxH4P0PxhZNaa3pNpqluw5juYgw+oJ5B+hrN8N/Cbwf4ShCaP4d0+wXOf3UIz+Z5rqvapFU5GelJpPcd+w2OFYECRgIuMAKAKVutPwe1Jt9aYiF+magkqdqikAxkiqIM+44Vj32mvzz+JEJmGqSjUYW8y5lPk85zvNfoVqDBbKds7QEb5j24Nfmf4+055I53imOJZWfoTnJNeTmMrcp7WB1Umc74VshHoeszO6zBZcsY1PGBW9/a17B4UsltprdIzHkAx89+tV9E0+fTvh/qi7lT94wbk5bitRtHt4vA1nJ9iuSxjALMcDNeJz80mesotRsjyjUppr7xFp/2maBVe4QGTGAvOa3PiRDDHfW7wXNrORJHgLz3rHuofO1/TIxbNuW5TAODnkVv+NtNu21qxgmtFhbz0GAMZ5rqlJJRZhFN8x0/ii8uTptorLY42gj5Mn8a84tVbUPFwV4IciI5EfyjrXq/jGGK1trdLrS2VTgGRJDXluix2beLriRhJDEIiQGOawpyT5mjWqrOKZoeB7KaLxldiJfLZIwCFIru/CkUsfiM5cswByDjNcF4atxP40vzBOyDyxg+tdn4Pjf/hKDuuBJ8rHHtnFaRf7xMjT2bPov4bruumPU44r3LQx+5TueteH/AAzULcZGenpXt+h/6mPuc/1rvg7s817HZaH/AK3pXVbfkAArl9FGJfxrqo8cZ9K9COxwyG7T6dqZtOelTt1pNtWQQhcNmjbUrKO1MbocVS3HY4L4zbY/hr4iYkDFo556Z4r89NSuPtHizT4zKjK0eT5aLuzjoDjrX6F/GKMT/DXxChXIa2Yfyr8/9asU0/xlpqElHUEv5anpivGzC/Oj3cDpBmRuFp4/gOy4mUq3ySLyayfiMwdbhzpzRKRkFsZFayX1rffFC1Cy3EsTxuSBwR/30Kg+I7KklzbLHOU8s4Z8EjjOeleXFWlE75u8ZI4nwoqf8IdzIoy7jG4f3q3/AIZxv/YurlLZpSZzypwP881leGYWh8ExARwlWdzuZgD96t34V2csug6q3kbo/tLYPnFe1dcn8RyR0scprCuviDTHliWEeaxO5siu+8Fyed4khw8J27jhWwcYrifE1rNHrWneTCsbec2Nx3KQAexrsvh79r/4SIm5EK4VgFjQdT/9alpeJL2kfSPwvXdq3vg19GaIgW3hHevnv4WRn+0Qe22vorRFHkxHviu6PxnDL4TobcfOOPat23+4vFYsH3h9a27dTtrvjsckiTbSgYp3FGPb9aokbS59qGU9qSgBNtG2nBT3oagBv3aaV+YCn7e9O2j0qtQI/L96NlSNjsCKFFSAwrn2pGU9Kk2ml2nrQBEF29aeq96Xb6+lOVflFACUu35QaXbT8DgdqAIzxSHgZp7KM0mBtx2pXA/CiSJJs7iu7sxHP0qtJYqjgMFbPPWt+9t1Wxhj4V97MVVScjp1qna2LzXCRNIyKzAFmx60wZkeXCvyfNuzkcZFS3DRrGAAXB554zWza+H7jUdae2t2U4WRt7n5fl5JzWXdWEsaIzr+6YkBv14ouSYMj/vDtVgew7CrsULXGnwfNl1kIY9ev/6qmj0WS4xskjGGwwZsH61o6bob2jeWzpIXYMuw5weetO/mVFNmRr9xGt0IVOfLAUcY5PJ/nVNZjJIx++xXlsZArq7LwHL4g1gQi/hgklkP+tYADn6101v8CTDcKt1r9nEvT/Wqff1qubQmVzz/AEVS/wBtJOF8lsbRgHpXTaHMLe+09T8okl8vHpkV2918KdI8N297fR+I7S4SZPLS3VhlScE4/KsSz0vSV1BElvJfMjIeDy1+847GsJSuVC5BfRrI7KeTnACn1r27wZoMml+FtNh2/O8fmuO+5uf5Yry7w1oJ1jxxa6fhisl182R/DnJ/Svoq8gjtxJcMoRYlIX0Azj+QFc8pM9CK6s5e8sXt28vbnPLcVVltQo+6S3AOT7dq2I5JLy6ado/kxhT+PWj7OjDuxqUwaOB8dXX2HQ2gyf3zbfc4riNQt/selogG1ioJ4Gea6rx5/wATHxJaWMTZWIDf7Z5Nc14mnDSMuTkHgY4wKPiYktDj7iNYGbduLEjI+tRWFq11fCJgAmckKOo/Cn3TBxuZjvOc5447Vq6DbCGEy7gC2du36VrJ8qCMeaRcmKRqnl7vLUc/LWbY27NJLcSDBkHGe3oK0JpmmhCAtljz2HWom2xuBnqMGuU6JbjlYhchvm745JFcz4r1YNstEJABzLnue1bGpX/9nWry54AwMjGTXC3EhnnkkcZLtlt3bntW9JanPVlpYThpGDcsOR6YqFWkwTyoHI9KkwDj5tq56Hio9jOjfOwC9q7DjK7j5mIXcSedw60xcHzM8g8DPf3qxM28Kc9OPYVX3HJHHUk896ogRfnwBlTn5asxxhmwOrHB9Kitwu4M/wBMf4V03g7w9/bGpLuB+zIcuWHPHOKVwOg8C+EHudupXy/uQQY427n1r0CVGZhwo5yMVGzBFRAoVUAxt6ccUNKw+bPzZqLgReYVUfKc8/j7VctZgrhTuUNzx781BuSTheX+lLCy+d1Ix681aA0+xOMqKYrbMDkhuw9ajVizcsuSOPSnbjHg4745pisKrBc4BI/rSchhx8vU4pBnkALj64pPMCsx2r2wcdfWgZk+KlEnh6+VQH+Tp+NeY+WzbWA5IwB2xXq2sQtNpt1HgLuRsflXkyMWhDDcdvGKwluXF6Dv9XuyBuPGc81XnbbgZ3AHkGrBVfLLEjPtVWTG1jkDvwfWkVzM0fCGl79Qu79lwsMexe5Mjf8A1ia6l0aMFyQFHGfpUOi250vQbaPH724Pnsvf0X9M1aZPlADcs2P61E3rY6KW1x0LdCDhDySMgmnlVbJPUCpxDtQds8H09Kp65cLY6XcMhxuGxVxz6cVlqas4XWJxdai79FLYVfYd6YIy2OeM/lTMLuDHkKPxzUrIfMwCOe2f1qzB6k2m2z3VyFXaxZvTmtvxfqAs9NWzQ7ZJMArjHygf41N4fsBFHJcsNqgcEj2rldZvn1TUJZzwinai47VKXNJFOXLEoYI5BI4ySBzzXVaFaix09pSP3sgyQR27Vh6PYf2heJknZGdxx0PtXofhXQZ/FmuW9gh2J1kYfwJ61VaV/dQqUbPmkejfBrwi1ukmu3EQDSZjtweDjHzN/IfhXrUaFu/4VVsbKKxs4oIY9sEaBEX2FaFupbHUj+VVThymVSfMyaGPgDGOa0YY/l5qCOHJBxV2Ndqj1xXSkYEkajac8+lTsBkAVHGvrjHQ04dMY+lUAbjuA6r3p6qOVzS8dD6Yo+8xI4o1AFHzj2H1p5U+ufaiMDzMkZFPBy3AyPapAEXEZ5xz0qRVK7ezHvSbTvX86f8ATrTQDlxtXj69qXB5AOB2o28j0+lPVeRTJYY3ZHvUiL8uFbC+nvTEXr+dSLHuGKAF2lTgn8vxpY1GF/pSiPaTnnmptq4HBzVWAFBxgnjqPf2pdvyjFSeWNozyaFTa3HWmBWkT1qnLGGYNtOc1ptHkZqvLCW9vxreCMZNFJYypI7/WnKuW64qXb5fHXNP2he/vxW/KjO6GxqWzjmrcaFcEVFB96r0ajcOM561QiSOMbRVqNajjj+U1aWM7RgcUEt2HRxhutWIY8EelLFDubgcVejh2gcUGVxIY84q3HH8wApywkkYWrccPtzVicmyOOHaB8uDUyqGA4zVhYu5GKPJ44qtSbkTL02ipFXqe9G0o3rUkahvapEM25/HrSiPmpONtC0ASKONtTL2pI03VNt6cVO5Y0oKiZRz0q0sdRyKOneqNI7ECoKdGo3DFOVdtPjSoFcNu6mtH2q0sY64qNl7jpQNKxV24pKfTdu2gY1qYyjaSal9RTG9KAGMopjLin0jUAyML1zQVGTT/AFplAk7ht456UbfSnjGMGlGOeKm4yP8AiWjadxp+Qe3BoWkO45V4py5B64pFpwGe9BQU1sbSDT9tIwLdelAEfHb0pacAOtO+X0oHcrsneqsynmrrfdNVpVrNbiOT8cBj4V1oL1+xyj/x01+eF+7SeKNJWSFoAzYEi9a/RPxsRH4Z1hicf6JLz/wE/wCNfnNq2xte09IZ5A+/5WlGAD3x7V5GM+Neh7GD+GTM/wCIViIm803Fw8hcEKxJq8101x4i0pYIHM2370nHOKyPHttNDcRST3xkUMvAPHWulj1JZPEmmCNDM4iJ6YzxXnf8uztXxFbxZ/ae25eQQJEqf3hmsjw/DFH4RDSw/vGdiWLHHXtWr46vJHgnVrDaD79sVgaTDCvg+GRonLsWJ2kkYzzSj/DFU1loQeFY45NN1MGeWNDPwsbnHSvV/g3EIPtSKzMqsvzNnPWvNfBc3l+G7gLswZz8pXnGPWvUPhO6vJcbYliywB2981rdOVkYcrUbs+mvDPFjFknpXp/hA/vvfHX1rzPw2cWUPBOa9K8ItunH0rvo7nPU2O1btSqDSFd34U9fWvRPPJF7U/3pqLnNPxhcdadwG9V4qF1qzswtQP6Vd7Enxh+1ZdS/8LDdF4T7PbD8K8iNqZPGCi38t5FtSMN0x617j+09bwS+O7gN8sptrcDNeF6bHFpfjoSXDsyNCelfJ4mX7yR9PQS9nE574gRyqr58pmwclV6YqHxeiLoVqEZ+IVUjZjsO+Ku/EjUbN5mjRXVmJA8xu5OKs/EONovDtpG+zcI0GVb2FYQlzRTLlDlbsa13apJ4Zs2Fqn3BmRmIPQV5P4ltUE0GBj98MqGz3r3G7htLfwnaCW4BPlLwCBzgV4v4wVWKGNgMyqNwPJ54qqEveaCrG0Eyx4wt3XS4HTadjLgEe9b95qF1cWVuDwwQZ/KuO8QWstvFEHlMq70yN3PUcV391eJDptuPsPzFQCxHNaVHyqNhUd2eweAP+QfYc/8ALNRXv2gkeREO+K8I8ExiO1scA7di8e9e66H/AKmPPYV2U9jhqdTt9H/1kfWvS7D/AI9YyCeRXmmjt+8SvS9PGLOL6V6tLY8yqWKKKK2OdoevanYHUUxeakX7tACUN92l20eooHYhkH86jap5FqBxVJ9yLGVrQ3addgDcfKc49flNfnB421HUEsXAiRR/CFcdM5r9CviFeXOn+C9burMZuYrSQp8u7nHpX54+MrINYGdGZdzEnnA59sf1rwc0lHmgj3MuhKUZWOVuEvNQ8JXtwk/lky8oATnjrXdQtZjwHYRzX0ryLGAAo4HH1rkrH7RH4FvDvUDzPl55PGK6qw8KMvgeGcMx3IDtJHJrwKk9WttT26cerPHdcWFdYsfKnlkK3SfL+PQV2PjmH7L4k06SSB0j85D5kmd361yXibTJLfWbaaMKrCZGGH6c/wD1q6bxhb6jfa9pkMxaWSSVAMHPauyUrwiZRj70jtfHWr6Y1lEMyk7QPlevJdLtYdQ8TThBK4EGB8pODkV694o8GyR2MZmtWB2/eDY/GvJdPS50nxRcRwXBgdoDncc96xo8qjKzKxCd43RoeFZ5tI8V3lvDC0rvEoOQOmc967Lwne3V14obfAEj2nOSM/pXK+C43k8VajLNOjypCu1mHJ+ldT4X82PxMMj5WBGa1jK1VJdjGUbU7s+hvhyCJ+uOPyr27Qf9Qnb5q8P+G+4XADdSK9x8PqfITPAz/WvVp7nlT2O00n5ZOa6yP/VjnjFcnpabpemK6yP7gGK9GDOGaHU1+aftNLtFaGZFSNytOK7aa1A7nm/x23Q/C3xEUUuXt9m1Tg8kd6/PzS9OT/hPIhcgWkaRMoZ5N3I+vTmv0M+Nfy/DPxAQ6IwgBDOeByK+B57O6vvGWEazu3EbPtQ7hjIznivKzCXvJeR7WCT5GznV09m+JlsILtWKoxLRsGOMj0qH4lWM32id/t8qt5fzBgT2qTTmk0z4iu2+G3kSFufL3L1Has/4hapNcNOBcwSB48nbHt7V5MYvmjqd8pLld0YPh63u/wDhDYv9GidcsRI3U81t/DLS1k8L6g0m4Mbh/uuR27VjaDrFtD4Jtle2kkkUMC6jI/lW58P3n/4Q6d0llUPM7LgA8ZxXRK9pNmEGpNHKa9ayx+KNNjt5BI6lnHmNxwK9D+Hpl/trLxxJ8n3kOS1cLcW4uPF0Iup2VBE5DYGRzXongGxtl1qd7WYzBY/mD8EZOKm65ooUo+7Jn0X8LY/+JipJ+bZyR/KvofR1P2dPfFeAfCW33XzHtt7V9DaXEFjjHoK9CLvI4Oljch+9+FbkIO0fSsWFR5n6Vt2/+rAr0I7HJIk2560m0DjtUm2jbVkDOFo2jrUm0elJtp2Aj2jtRUm0elNIzSATbRtNKvSloAaF9adjd1pT2pwWpuAzbtpVXFOK0uMe9UA2l2fNk0v0GKdjPNACY4pVxjB4p22nbR6UARsuehprJzUu30o2j0qWB+Kt9p6f2fKs0b213Ed0XyjDA/eU+nHP4Vk2ejfu2ku2Ox1JjVWyznt9K774jeONN8XXpkt7a4jAwFeQAMeMcnP+cV6j8P8A4N+Fda8Cxz3F5az6uF8wiO6AlH4Z7VxvEcsE5LU6JUkpcqZ4BHod1o+m3U8sU1qske1WCnBB65PaqerSTraWdjJGgWI+bHs5+8ozknqPSvp7xB8GI59O1+1sNYcWNjpYu5GuUWQFicBQwxxXzRr9ubMwW9woF3ENpdWyCgxsx6ECnTxEK23Ql0ZR32Ocj+6wbIPQADpzVq1glaGTaFyBwpP86X7P53IY726hf61d0ePy7e7IwxVMpuz1zW3MaRgc5e2rIwHCgfN6Y5qBbaeSQBWHPoc9q27qPzixZRluM89fy6VVVFjZoyCoPQCrUhOAyx0W8nvolE4jG4HJO2us0OwSTxAyGZp2gjLuGxgMTgD9P1qt4d0+TU9QtoozklgDkcY+tdP4L8PPDrks7J+7uGYBjyTtc/5/Cs5S7lRhoekfCXwz53jrUNSdcJa22F5/iYAA/lmvU761iaF1l5V+COlN8C6Ouk6FJLt2yXb7m9di8LT9acMoAwcdq5Oa7Ovl0RwWtanPp+oGHy1iSM5DA8sK1Yrq3uLMXIdSqqWY9wAO9ReI7FtQUSKAsyjGMDkVxOq6nJoejalkMheMoAw7txWnKpI53zRl5HH2t/8AbtT1bUiS5kYrH+eP5Vz+uXCPIUznjk+lXUkNnZogxyuTjrzXKa1dKshXdlmIzgk4H0704bjk+iK6q15dBA+U3Z2r6dzXUBBDCgCcAY44GPWsjw/a/K80iAED5W9q07qYKqq7gjr16Gpm23Y3pxsrkbBml9tvC/jTDjdtO4HPBbnFLuErFgflX/Oc1WvnMlm8aOwaTIGD096zW4SOV8SasdSujCCTEg49DjvWUcKgLDv1zk1tHwuWQPHNsyMYZarPo14vChZD2UHArrjKKRxyhKWpmq2ckZC543Y6CkXDKQWwh6571Z+w3SMTJbsc84HIqjJvVlyCg9CMV0RasYNMhbblgMgAcY6VFl2zuPOcAGp5ITIvy8u3TNI0Kqo3tlgeACfT1qyBYd0kqgAkKecA8V3XgXVLHTI3hurkQSSSjBbI4x6muD2uOQzHb2Xof8aux6hGSu+MsV427alp3A9qjuI54y8cquhHyuh3Z9KQMGbJLY9WryrS9auNLuA9osixj70bD5G9T7Gt2T4hHYCbBlB65YfmKXKB3LTdhk49OKf5yqwGR0556CuB/wCFjCPhLPkd99Mb4gBsf6Jy3U7+apAel28gZSd24dasO27D9STnrXma/EWSPOLL5c9N4BqdfiZKrAjT1A93NMD0leFYdOevep1h3llxwR29fWvNG+KsyqGOnRk84Ac8j16VLH8XrtTldPhyemXagNT0WS2LQyL5Yb5WHP0rxSZXQKpJ2KT04P8AOuom+LGpCNiLC1GR/fbNcxNcF/mcKfMO447Z9PaspblR2I33GLcS2FJPJ5pNLtDqGpWttzmRwh24zjPJqBrj73IAzg7TzXUeAbQRzX2osMi3Qqpbn526flUFI6C9YNeZiXEaEIuTwVAwP5UxYWabbhVwMkA8ZNPtYjncx5bJPoBUkLM29h95yTwPSudt3OuGxbgX+EgYx1zxxXJeOLotNFbhwR94kHnNdZH5cccrHBOM8ivNtYvhe6hI47tjrwAPSqjqXMpthcDH41b02J5rkKNpJPXtVDd+84Yc+9dP4ZsRv8wjJ6A9B1z1qp2ijKKuyz4kuhpekR28ZVmk+Tvx6muI2kt8vJAAC561peIr86jqj4+aOP5FA7f3jTtFtRcXJkOHRCPl7ZwP8/jVR9yNzOXvSNOxthp9j5aISzfM2BznPSvoX4T+DzoOhC7uEAvr3lgRyqdhXmnwz8Jv4m8SLJIudPt/3kmR95s8L+dfRCRGIAoANv8AD2H0pQjzO7LqS5VYkgU8859BV61jPBIJqG3jxkqnBHfHBrQtozwAxB7iulHGWbdfl+6QKsY+UHpSR/KuKkjXlyfb+VVqABQF56t1p643Uw/N1H6U9gNvAqQA5OCQtC/dpeaVQNpBFADgPlzUiD0GMGoscbQc9+asAAqCM+hxmmgH7uR64oWl2hhgce1KMZ54IpiYq1IM8H1pMDJJ4FPUbgCOhoEAU4B6dqmjUc+3SkVflbdjrxiplXkYxmggRVPf17VNtNKqHd+FSxpyK0QCeWcj0p3l9fWpFBznPFSKo+n0qhMrvH+7Bzn1qrND0INaxj/dnGBVaWEccZrogc09zMaE5PPbPFN8k7unHtV9oCoyBzSeSzE8flWpPMivDb89604Lfgc5pttCN3INakMHHNO1xORXjtzxV6G2HXHPrU0dsPT9KuQ29OxNyGG3K496vxQnaBipIbfcvIHFXbeEccUzMjjtywq1FBtxk8e9SwwgLzUzRjcOlAFZozuFNZdtWdveoZF3GmgIurU7aaXy/mp+35sZpgRqpzUjR9DTxHTipbpUgPjXjjrVhAW61HGh7VPGvvQWLt+XAqB0+bmrZX054qB1yfSgdyvtNSxDpTtlSxoPTFQIVlqCTpxVqT2FVZDjtVMd2V2HXFNp9FSF2RHj60ypPQ+9M+vWg0WwnbFR/eqTNN/hoAYeKNwxilam0mNIKft+WmrzTuB3zUlCbaNtLSNQA4djmpFpkY46U+gAooooAFUcCk20tFQ3qWRNxxUE3erLfMvTmq0m45yKS3IOW8coP+EU1gHODay9s/wmvz11T7LdeJtIEMvmBWwQ67fwr9DfHTCPwnrDHp9ll5/4DX56X0kdv4k091EcrKWIDdOleJmDtOPoe3gUuWRi/ESG4jvP3UUHlMykHH3eR71ehi3eKrAGbZthJJjGT2qh4vvk1C8iUxxo7SKu5T7ity3txZ+NLYylTEIzwuD6V5ql7kTujH3jO8YW6bZHM07fL3Xk1jWM0p8GwxwvcfJ5n8IIxn6V0/jS4sV88RTMBgkAqK5nS7i//wCETQW+Why5+bp3qYN8nzKlFJ6Evg3W/sPhl45LQOPMbD7M5r034T3SX6zuqeViQZGMdK838Ey/8UxIGtTLiRvm49a9M+FMi3El0fs4hXePl/KtKf8AEZE7+zVz6V8O4azjOPavTPBqlpsnjivNfDqhbGLrivTfB/8Ax8D/AHa9alueXU2OxK46U6MetOYfMeKWP3r0TgHrxgVKo6mmoPan7T6UAJywqCSPNW+NvFQv0rRC6Hx9+1IywfESJlZQ5toc5yea8ZsbCfVfiAYN8LJ5RbaWx6f417H+0pp8rfFKdm3GEQQuJFXhPlxt/PmvDtLjlk+IEkn2hyViJDbgOOK+NxTvVkfV0F+7iYXxR0mOK6kAWIOHPSTuD2qL4kafNHZ2W/c25Yxj8BxTPiEtu907m4Msu8EfPk9a2viZrF21pZRSweWESMAcDOMc1jS2ii5JNyOhvvCi/wDCJ28jW0uSik8DPSvIfF2ljT4o3RJQyzr8rY6V7Tqy3E2gQFLiZG8sYVQMdBXj3jaORrVy8skjeao3OMZ5NFF+/uFVLkVir4qubhrS3UxCMSSrjkZ7V1X2tnS3X7OewPzVyGvWJhgsmM7sfNQ/Mw4r0BLS4lt4f9OjA28gDnFa1X7sSKe7ueweCW3w2p24G0EZr3PQceTGAc5FeHeC7URw2iNlsKOfWvc9BULbx+u2vSpdDzqm7O00tSSpHUV6Xp/zWkR9q870nbuTIJHfHBr0TT2/0ZABxtFetS2PMmWuCwzSbvmx2p3rTNp9K31MGSx1Kq9qZGPapV71IIRqN1Lj1pD97gcUDIz81QSDrVlhx0qFh1yKaJW5i69sj0m+dlygt3LA9xtPFfnt440vRLyxmljM1t1dv3gwfYCv0H8UMqeHdTdvuLbyZ9cbTX5yeNNAg/szzN1wR5ec8kZGOvvXgZnbnhc+gy5tRlY5m+u7ZfBsfkcCQ44PviutksCnhWJDczOiqMBGHp0xWRpurWlj8O7GM2yExyYLNgMfm9K6jXLlV0ZZEiuCmxc7YePqDivmakpN6Ht00jwfxRax29xE6mbcsikq/wDvf/Xr0LWvELXmraIgihQq6Atg/rXE640Or6tb2Clo/MmXLSL0Ga7K+t4tP8UaRbzDYoYZyvX5epruqP3Ip7nLF2nKx1vj77RcRxlb8qmwr8inFeU+H/s9t4qvRPcee/kDl1z3P+Feq+Pr23t4VO4n5cfdOK8y8MQ6de+KdQe5lJVLfIKrznJ4rOk705XNKt+ZFzwzZz6j4su5LKeK0CQ/Oem4H05rsfDelywa0zve+eCCCvYVx+gW4k8V35scbY4x95B6muo8Dw3B8RTGZEOFJJU45z6VdNSdVPyMKjXs2fQvw2XzLnLEdMjbXu2hR/uU/OvD/hmAbtuONnHFe66Hn7PHXtQfvHlvVHXaIgaTn1rqE4UVzWjf6zj1rqlX5elelT2OCRHRT2XPtSeXWpkxhHemN8wqZl6cVHIvJ7UCPMP2hLhLf4U64JI2ljkRIyq9eWr4Pt5LG28a5jkuoB5TLiMkEe3NfeH7QcscPw1vFkmaAyzRorKM85zXw9Y+bceOmYSgusTEPOAF9O39a+dzCaVRXZ9Nl6Xsl6nOeFbqym+Iskl1b3FxA0LBlYZ53d+M1nfFK60/dcC1svIXYQvyEc4963vDMlxP8QNTaO4i+WLkxjHcd8VyXxNm1DbfFrkMuD0f2ripyTmkmdNS3I2c3pS7fAoPnGIqHIXGc16D8O7i7j+GsBtbPzQC+ZWXrz2rjLM28fw9t41tY95iO6TPJJ9q6DwbGJPh3bCSSYDe22OLOMZrWpL3ZW7mMY8so27GDrFxPJ4usHlsQ26FsxsM55rvvhvMZ9QvC9qLcbQPlXHevOJGZvF1miF28uF2wVyQM+len/DdXW5uQ6sPl6soGatWU46Gcm+WR9JfB8Zmk/3RzX0Dp4+WIf7NeA/ByM7piR/CtfQOmgKI8DPy+lejD4jznsa0I/eVtWq7lFZEK/vDWvb8KMV6ENjkkT0q9aco46c0bfatDMTbRtpaKAGUm31qUDnpS7Q1AEO2neXT9vtmnKvHWoAj205R2p232o2+1ACbce/NG3pin+lL+FAEe0mlVT0p+0+lOHFADVUnrTioFFP2560AR7aWnbcUtAH43a34BTQIUmuNUSONjt3GJ8D3O0Gun0n4a+L/AAfpFt4y8P6zp0trEvnJdWl1sZR3BWQDP05q/wDGK3H/AAjsTYK/vcccV2Saebz9l+VixythIRx6GrjTuyKvNy3PM9S+O3iXUJbqW9W1L3kXlXLaeRbiccffEZAb8RXnWqSvqN7JMEZCxxs4IXj+VedNtRtueeBxx2z2qaO9uFmBS4mTI65rOVFXvEVOo46dDsPJdWDDJcdew61t+H7Y2+l6reyRI5hEYCNyp3N3/CvPIfEF7Gny3HmAEZ3jnOK67QdfmuvBPiWaZFla3MD7V4z89ZSptHdTqpslvdDi1KZpNNmjj3fN9mmkCsvsMnkUn/CJXapm5kt4Ex/rnmU4OfQGuaj8XxKyrNasOMDa4PFWo/EmnSFVbKjGeIzx9SK1UWP2kWzs9JvrawvbGysyZWaVPNuWGN5z09hXr9to6Wtvoc0akBZmDYHB3k8frXivhOS11/WtOs7SVJHedckHkc8nHtX054X09byWa3kw0VpMzdOwIYfzFc9RNaHVHa52lx5cNvFCPuxoqAj2HNc/qG1ck8k1pahMZOjY4z1xXOXUrbe/OT61jYsrzKrqevvXmHxauBH9iskOC4Mjfngf1r0yJmZXJH4Zrw7x1qwvvFF9IV3RQ4jQ9ht6047kSOX1q8W2hdQ434wCTXL2lubu53FQ+4j+VJquqC+uXRJMxjgYNa3h208tTOMAKP4hkk+tb2UVqct25WNmKMWNsI84G3JA96haZ1+8Mqf4s9KexDMG2n5ucVV3KMrnC579K53qzpQ7/lntxsPp61TDksSRyvAPvU8nzfKCAx7E5qIKVUt8obOM0iiEsu4LgE565zxUUbFnL5GV6CpmjC5KsQxPOB/WmhWjVc5PY/L1FBBCJDuJbGQMjg1FIBJGfl3D07VcVmRm/dnkbc5HSqzKzRhQMr15o9C7dzOm0+2deYFyT1GRVWbS7eaQbN6knaOQQM9etagZtuPnyTzzhTjpxVC4eU7lQfN144711RbfU5ppLoU30aSCRcttG7HzAfhUrLIrEiCKQHnjtUkWG3cYDdFB7+tNktZl3K5OPQcV06nPyori5njdh5cKr7rmpJLrzFIkhjKdRgYzk00WIRWZiwwcDJzzS7DIwXb1bgKM4qjIrTLG0QlVBGW4A3E9Kjx5bZGRwOnvWlqFgbP7MHO/zVD4XgYJ6VDdWqRqCoJ3OcD1HpQO5SYZVsZKg898ipo4zuweN2PypfJLSbBwAc5P8qf5Z3ZI4HfPWkxDNhVlHRV4GefrTll6HGBTmXu3IU05bfd9wbm6UiwZlZsZPPFaflkafE4YgYxkDniqkdueGbGfUVegKyaTLg7ljJGQDWcldjXczvMWVjkkc57ZNelaXpp03wxZxFdk10TdOM846AflXA6Hph1fV7Cwh+YzTKDweOef0r1XWNs2oHy1xEp8lOnRRioqP3bGsfeehmXUhgjKRH942OTmpY4D8uMHuTmkvIljkhcnEfTPPUVI0yLGCG53AVzHUUfEV81lpMj4+dsgY4rzfc5DMxPzHOBXT+NNUS4aKDkqo3EZ6VzCx749/GBzxW8I8quYSdyzYwjzMDHzdOM11F1cDRdCeXI3kbEJA+8f/rVkaBCZblcjCnpUHi2+NxqAtUwYrfjHbd61PxPUd+WJm2sMlxLtwrOx45711ljpbQJDbRgSzswQLjkscc1i6DZoubl1yq8Djk17P8GPCKapfPrNzDugtG2Rbh96Tru/AfzobcnYUUoq56R4F8Kr4T8PwWa/8fDfvJnHdj1H4V1McfbqMYqJAWYjAzV+3iDYZeM+ldNrHM5a6kkMY6AZ9j0FaNvH2znFV4YxuH0zir0KjntWmpA7Yfwpw9KcFPTtSbfm44pMBWXilbtxmkYFQcd+tDfe4GeKaAdzxjBpy9Q3Y0xOGBPFOXHGRknvQSS+9SKMdRmm7ScDHHrT1y3I6dqdgJOmMDtzTtoPTrSJnbwMetSjnpimgEVeRk4FSKp2jpTdp4NO+9g0wJAg4qwqjINRRfeFWVxxTsZsdGu3vnip1UUxB14qVfm46VaRIqqMe9TIg/Kk2gKPapFXqe9VYCWOMMDxUE0OGyOnpVy3+6R1JqOaPOe1dcI6HPPcptGQoHcULDzxUo+99amSOqsZBbwLuFakNuNozVS3Ubs1tW8YZRxTRLGw22fpV1LcelSQw5X05q0seMDFMgijt+h7VajiAqSOL5aeq46ihgJGAee1SrjcOKSMdsZqTb82akERvH0FQNHzzV3y/em7BnpQUVFjp3lncO1WljBpAmWoAg2HvTkUVOy9sUmz5qCwjGKmjQ96I0qyoAoAYqdcVDMpzVktyagmqAIQpqZVC5ye1Qxt1p+6gBzNx7VTmY4NWJHwtU5G61TAj3Hd1pd22o93zUoBqRrUNxpOadtpdtBoiHafSkPHWpcDnsfrSbaAZHTKm8v3o29vekykRrH1zTtgp3rRUlIZShR1FOB9qF+7QIVadtNIF96f6UAH8QoP3s0vvSVMgEalooqCxvlgqxzzVWVSue1XJKrTLuqkgON+JEiweCdcdiAFtJOvuAK+A7q1jbxNZEqj5DfKv0r7s+NcIf4aa6MMx8nPyHB+8OK+GDZ3P/CWWheGSMIrbucdq+dzGT9ovQ9zARfI0cl4wt3fU7ePyFiDTqByPUVt6XprWfjgCZ8qYmO7PFV/HEcX9rWCpvEjzpyzZzyK6HT9NWbx1k8lbU5Ejcc4rzOf92jv5PfZz3jxbaNpCJlLYIO3HHFYtgs8Pg+J1uVMTBjtxzit74gWkaiUhED4Y5GO1Qw+V/wgtkgeFj5WTtwDVwl7i9RSWrI/h/bxSeFWaZpMmVvuEAV6H8MZ1jmuI1Xbls5Y1538N9PubjRboJcokSSEDJGTXpHw1s1guLkNKJ23DnOaqP8AFZEmvZo+jvDLF7KP0Ar1Dwep85MdcV5l4XU/2fDnqR/SvVfBcf7z6L1r3KJ5dXY7Arn60LHxTujU5fSu884WP0qbb/tUkYp9AAI/lqCTjirZ7VBJxVhc+SP2k7h/+FoQ20kTvaS20PmY7+leIQw6evjbUYo7fYVjBBbp+FeyftOSLcfExoHfygttATt6kHPSvH/B91baN4y1Bynm5iH+u5I/Ovi8VrVkj63Dr91G55/4wsIrvWre3hCIJJljLr25ra+IdrJugS8lV4g6L2yV471W+IXiC1vNWt2WKKJlulJKJg4yK3vilpulw2cM63LMSiNj8QTXNdx5TZxTckjb1S1g/sOJlnkWBcBRvycYFeQeLre1+xyYmON2dpJz1Hqa911S80VvCVuDZxyHy16EA/dHNeH+OlsG08CK02lpAAQw459qWHbdQKllFGd4ihto9O09oYWFwZFw7t1rpY7XUo44jlMdMZOcVy2uW9qsOn7S6sZVHWuqjvoo2WJGbHAyzZroqbROaKTk2z3fwUp8uzBI3hFzj8K910Vf3MeRztFeG+CzuaDnjAP04Fe6aFzGhP8AdFezT2R5dTdncaKgMgzXoWmw7bdcmuA0XLSLxjdXo9iu2FD7V6dLY82poyTYKTb0xU/4U3ZW5jcI6k5pI14qVF70AMZd2KTbUpFNZTmpAiaoWGVNWn6ZxUEg4zTQrnNeNv3fhLWWxki1kIx1+6a/O3xz4qeOzSOKSd0KYdWiwAfTrzX6M+Mk/wCKV1XP/PrL/wCgmvz98faW9vapKEWRWX+8Bj8M187mjUZRufQ5bfllY46w06K88DW100bMxnzyO2a9F8UePEtdAgthEvlBAMqg4OK81XVJG8EwWsLT487lV4A5rv8AxHY3R0CAfZvlVR94Ak8Cvm5NX2Peilay3PEtUv7bxF4m0m3U+Q7XChnCgY5r0rxBoFvpvj7R/wB+1y3mgtvYYOFryzXtPuY/E+nx7Fjka4XGBg9a9DisZrj4jWUV+qoiqxAY47V6FRXjF36HHT3aa1O2+JXiyOeBI/JhA6gLivB7BoNS8T6gwzH+4/5Zn3Nep/EDTbVVYrbbuANyMDXk+lTJpevXpRSi+UMg8k8ms6CXLKzLr3urmv8ADxCNX1VhcbXOFG7HTFdx4Pz/AG9MAVkXB+dT2zXIfDXRYNYu9au2BZUKjGOpxXYeCNPjsdUu2Tchxt2spHeuhNOqkcr/AIbZ9CfC7H2hgORt/rXuuhD/AEeP6V4b8LPm8w4wduf1r3XQ1/0eM16sfiPMvodXov8ArvxrrkXCE965LR1/fYrsIwNgr0aeiOKZFzSVKw+bHejb2IrUysROO9Rsu4VY20x13D0oCx5f8f7cTfDHUPm2FZI3DZAxhxzzXxbbRsvjG7kkcKiwZDNIjjr9K+2vj1CZ/hbrEXm+UGCLv6kfOvSvh2y021sfEesvJeySypHwj2+/A/DH1r5nNLKaufTZdd0vmYHgezS98SazdukbIpCjoufyFcb8TLFZobyTyvLA4AVz6V3ngaOO8l1qNNmyOXd5kmIz06AE1wvxQkSG1uQNxXaSGVlYZx7GvKoybrpI9CpC1NmbbwoPh5aZMhATj5uBXdeD4Ybf4Z2UcrybWBYFMZ5OetcFCwtfAtooMgZoySDyK9A8Jabqh+G1ky29wq+WSGMY27c11VZKz9TOnDWPocC0aJ4yUxsVP2Y439eteg/D+aV9UkUgvDtOWAOBz0rhYWEHi7/To5M/ZSAqny+/X3r0nwDcRTNdNAu3BHBkJ4B962jrVjY5JaQkfRPwamJknjIPJBBxX0Fp38H0rwj4Kx/u5mb73Fe+WCgbPpXrQep5cjUjHz/pWxbqfLArKjB3DjFbFqu5Aa7o7HJIl5p386eIyOadWpmRUbak20m3mgBm00bTT9pp33ffNADKXaKX73NOC9algM2mjaafto2/NSHYTaaVVOafto20CE2ml2jvS0UDQhXpTtp60lSLytA2M2jvRtFSbRRtoJPyr+NkJbw9CqbR+/BJx7c1714T8BRT/sW6nrF4pUJpFw0UfPzEHg14f8ZIt2gxDlttwpHbjmvqbw+vnfsA3YQcrodwTuPvzXo4eKauc9ZtUmz8o1jO1W5/hO08Yzx1oCnzlBXOVOWByM0sihlUL83APPbgYqWT/WQ4IbHHAxn3rne5EdkylNCyj5PmJbcV6V1vhG3E3gzxkmPmW1icqD0xIK5m8TgNjJGTgmup+G8n2uHxHp4BDXOlSMo/2kIbFZVPhuddLc4doQzMVBJ6fSntCWbfyDjHPBpZsBjnAPbjt2p0ePlXbtOOlbpaGWqZ6l+z5pP2zxlHOUG20ieXdjvjA/U19ZeH7B7OO7ucbUuCsZGOd6ZBP5bfyrwf9l7QQ1jq98w3LvVAPYcn9QK+kLi3Fpa2tsgw0cZZv94kk15tV3ketRvymXdS7psHuPSsUyBs8cdBg+9X7xtsjkchU4575NZn3VQuu0Zyc96xN9iprl8mm6VdXTYAhiY/8Cxx+tfLXiTWCmYs7nky7tjua91+L2pfZfDogVtpnbBHqo5P9K+aJJPtc0rnJZmPuAK1grnNUkOs4POkxgtu5yT/ABV2NpbiCFIc7cnaT1rD8OWW1vNIP4nrXQSFI8Ert79aqRNPTUjaT+Nf3mMDPaqfJJySVz6ipiwZTskKjPr/AJ9q98+FvhPRdK8MiTUNKttbvrk+ZNHfW4ZIl/hCncDn1NOlRlW2CrVjS3PnplZudpz+HFRySLsZgDuxjGc4xX1qvw18C69c+U/hJLRnGS+m388RxjqVcutVvEX7KnhG1VAt7rmjXEqh4VuYo7lWBzg5wrVrLB1FqYLFQe58ojG04c7s/wAPNKRt7ZJPOBnHar2rWmj6fqV3bW+tRy+RI0Ra4ikiJYHB65/nVRLcSNiK5t5vaOYE/gM/0rhcJLRo7I1IPZjGYeZ80ag8ckYIqGSRE3K3yjPGMcirV1YzRqGMEgQ4BO0/hVaTazDeSD02n60WNbpogkhEpz95AeFU/kaozK/3dnOMHB4INabxq8jDaoDAjtn8KbIo4DMvrtUf4VtF2M5K6IdFsIriSTzZPJWMAthcsfpnvXuHhX9m3UfiB8NW8V6LcpImWiNrImWDL7+teKwKLe4DAKARhiOuK9T+Gfjzxd4Htbiy8OeIUsNPvCDJDJsdM/3sMOCPWvUw8qcrqZ5GIVSLvA8x8TeH5NBuDFLHIkiZEkLj5o2B6Y9KwdrNJtQkE/dNek/E+8zdYh1tdcubhS1/OEG4yZzjI7D24rz9bcwsgxjuTzzXO7JuzNItyWotvYvqVxawq43TNje2QE56k/nWpd+H5luoIYkabKFmZE2AjGNwzzXT/CnXtN0HW5DqaL5VyhgR2HCsTgEnsK674raNpeg2aX8XiG2u9UUbLa3sgGGCe561PLKWyC6PEbiw8mRk6nnOPaum8H+A5vGjT/ZpFQQ7c7hxXPz/ALyP5vvtn869p+AOmt/Z+pXTLs3Oqgk9cCtoRu7MJtxWhh/8KHvG63kR56AHH8qk/wCFA3YOft0OfT5v8K9ySM4565p/l88Lg/QYrr9jE5fayPDI/gLdqoT7dCvPZWJrib7Q/wCwm1HTVkFwIXdTJt+8R3r6jupUs7We5c7RFGzn04Ga+d57dblrmWbO+Xex9sgnFc1anGL0NqUpSWpD8IbBV1HVNZmyF0+3KoSMAyONq/1rXaVftCAAhVHO71qxoeljw/4A0+EKTdapMbuRMZO0fKg/Gsm4neKZ8RFWU4z3/GvNqO+h6FNW1NW7shcaa+OSrZ4rDupCq7iMbRznntXRaXI01m+6P5ePU1zPjaRdP0eZgQHkOwDpWS1djZuyucJfXX2++lkzwDwKdb4JXCgfh0NVFXbtHJwcDB9K1dNjY4yCSevP5cV1vRHKa8Mw0ywkuGOCBnaRjNc3aq9/dHI+eVstV7XbovNFZ4zGg3yD1b/P86uaNamGHzZM+ZIfl46Cs9lc1+Jo3PDvh6bXNWs9KsI2eWVwgwMgLjlj9K+sdP8ADcHhvSbawtl2pCgXj+I92/OuP/Z0+Gsun6RJ4lu4iLi+XZaq38MXdvxP8q9N1ZfJcLkEetdEadldnPUmr8qMeGEtx15zmr0MZXjdj0x60yOM7t38NXraMk8k/wC8T1qrGNh9vHtzgZx2qyqEdeDSLhV/DFCzHooyaYXH9Oo+lDfLtPT1FIhMnBGDSHO0jGcHFVYQ/dlfT60mQvQ5peOexp0Yz2XPcY6UWAB/DnNSxqODjkdKFX5uoFPQDGOgFFibC/ezmpQo9KYuF5z1qVVGAD35piDJHC809eRQoxke9PX5V6UAKnpnAp8abvem7R6fSpI/Q0ATRx1MqlQKgjHvVmMEqO4zVk3JV3Yz0p6/Lz39Kb6A8d6lUBmJq0SyRfmHNTKBUaIDx37+9SKpXHpWiVyWWocdOcUXCelOt++adLlgPauqGxzTZnbTu3DpU8eeAaQqd2AKsxx/KB3q7GZJax89MityzXpnpWbaR4NbVrDwPpUiZZjTpjirscfSmQxjjIq7CnB4xQIakY60jRjdwKtxL09KjmUBj9aVx2K6rtcDOBUqruPXNN/iFP69KQWHbRRsDUqdKdQMYF2tnvSLwxz61J602puVYRvWkHNIw3N7UncUhkydakRjUNSAigTHt61WkPynnFWB3qtcUEjI6cDUUdPp3LGyZP4VVlbcxFW26VVdQzcikKxFs5zTxx0pQp/CnrHz1oNIjRz1o20/btYUpXNBRBt5z/TrSNham5puPlpXAi+lHHWnLS1I0RtjsOaUqOOKKKCgoC7aevSlXrQOwmBtBpVFOpdp29KHoFhOnWmsKcvahgd2an4ihlC/ep9FHKAxveq8n3qsMucVFMAG684qgOF+Lvmf8K613yk3yfZyVGe4INfCcbahqfjSyivUNlEc/vGOe3vX3d8XFc/DvXWRghFuTuPsRXwteWaan4y023+17t5ILBs4+Wvl8y/iR9D6HL/gfqZXibTLbT9esZpL1rpY7hR06nOK2tJuvM8Z30aQSTStFlfl5+lct4s0VNJ162drtpUW4VtrZPG4V1uka9PceN5ZNNtf3qxEBmXGeR614zXuJpnpR+I5bx9Y3q/a5JLRlAByWPSkW60+P4f2MfkxtIYGG4NzmrnxE1XWpVu/tEWEbduKHNRRRwJ4CsQbV/Na3+9+Bren8EV5mdRWlL0ML4f6bbzaBNI995TeYx2qK9L+FMMdvJcCO4L7nBrzvwF4khs/Ck9s9rvk877yj3r0X4Z6oNQnuWjtzEolH3utdSb9o0zkfL7NWPp7w6vl2UIxxjrXqvgtep7Yryfw6S9nBz2r1vwXkMc+le1QV2ebVOrZeeKVUO7pmnU5VPpXezzxyLT9opqVItIB20barzCrZ+7VeT9Op96tbk9D49/aX093+JUl1Hvm220A2KAa8X8JzC48eag0lu4fyeFlAAr6A+PZVviI9uCqu8UOB9VzXh9ro89v46v5La4HywnOVJr4bGS5a0j7LDRvSicJ8Uo2bUkEcUSK0ynKnnrT/ilYgWsEf2rJwnG7pnGaTx9Fdx67ZzXEsUii5QBVHPUUfFB2mvI1jQ7tydu+RWUJP3TRpXk0jv8AVrGyj8OW2LdZG2L3HPyjPavFvHFvAscbR22z96ucN79K9k1q1vzoMD+ZCCIhgEcjgV494qtL3bG00kbR+YpZc+9GGleTfmVWilHYqXkLXN5YrNGVQyrjHPYV6M2k+Vsfyzt4wdtcVrStb3GlbRu/eBsLzXZSakyyRhrVgMgbsnj3p1ZO8TGEUlJnrvg/Pm252nGBivdNBUtBHx2rw3wmqtJD34GDXumgrtt07fLXv09keLLds7vQ0PmqM5A+lelWS/6PH9K810Y/vI69Qs13W8eP7or1KWx51Xcds3Um0irLRik8v3ra5gQIp5qdY+KNpp6478UgG7dtNZe4qbjacHNMoAgZflOKhkUlatsu5qiZOtNaENHKfECZLXwVrUshAjSzlJJ/3eK/O/4gatPHZLmwd4wuAxziv0T+Ienxal4K1u3nz5TWrk846DNfn98TJLa10lw1zbnEe4IGOfpXzWbS/eRR9LlekJMxrezF78PNJkWGKJ3lGFU8sc961fG8euWdlDIkap8gBjySMjv1rK0mOaLw34fhMKvG8qNhTzgmu6+IVhZx6dEHinBxwwfrXzPOlKzPdhFuLaPnGa6ubrxtpQviYwZVGQffrXoZms4fihbZkac+W2Ah5BwK5Oz0E6t8RtIiht55EBLMpI6Cu+8M6REvxdiKxSWxjt3P74bhXq1JxUL+Ry04S5rlDx7fTedJHFaSGM8As+CK8/8ABdmt5q2rzzlE2qE2sc4zmvd/iFp8cysyuVkU7tyRgDGDXhunrcQ61rPlNkBF3EqPesMPNSg7F1otSVzpPhjqEWmTa/Hu4Dhwy45rqvCOoR391eOJHJ3DgkHv9K4H4b6a+pXOuCRjxgkjg9K7LwVo8mnarcyeYwVgBtI962jpXszmmv3J9EfCpT5kvRhsH9a930Xi3iGMcV4b8LW2mQk9U65r3bRUBtoj/s17cNzxnsdNoyhpCa69fuCuV0SP5h9a6qNdqj1r0YPQ5J7h+GaZtPbipGpK0IG9aYVzmpW6U3+E0AeW/tCSCD4bXYOcPPEpxnpu/wDrCvizQVs9Y8Ra891FI9ukbbS5YDnjOa+2P2gJIk8AssxHlyXMakZxnkmvjHTYxJc695CTR/NjCnIr47OJP2iR9blsf3JheAbu1tU1aO3sxOTMcZh3kDHqa8p+K148kN35mn7VUNgrEFxnoeK9c+FtwIDq7G4ZN0mNpXJzivPfi1dSSQ3sZlDI2B93HeuLDS5aybR3Voc1Nmfeahp0fgHT4ApEq2+CzSNzx09K77R9O1NvhzZSRKj27Ww2bjg+lc94sEcPgXT0+zwsPs+Scc5AFdVpqhfhbpCmMt+6XHIGM81tWmuV2XUzpRcWl5HnGnyXEPi11uEjLpbgcLuNem+Bd0yXJZQoXoFGK830azNx4yvlVW3LbDJ64r1DwZbmMXLMuxiwJropybrL0OOpF+zb8z6J+C0YNnOxGeVINe76f/B9K8L+C6gWt0D1+XivddP6RjtgV7FN+8ePNaXNiPr7Vr2v+r4rLhzx2rUt87ea9COxySRaWl2ilXrTqsxGbRS0/pSUFWGMMinKu0UtFO5Im0elJtNOopFIZ6UtOooGFO2ik5p1ArCbRRtFLt3U5RtoGNCjIqXaKbUi/dFADdoo2inNTaAPy5+MCiTQ0C9fOU+vr/jX0/4Lh1d/2F9RUW1vPZtoV4CTIVcAZOemO3rXzP8AFqE/2FFjgmZea+tvCcYX/gnrqsmMsuhXmM/XH9a9TDpqLZyVk3RPyOwI8DC4CgjnPtSMqtsIyw+9u6VZkh8tjxjIXLAD0FNeJPM+Vz0646AVzz+ImOyKuobTGpKjewyAa1PAWrJonizT7iU/uGJhnXbx5bja36Gsy/XZIDycDjI4qoGZtpGQxOOn51jJc0WjaD5ZJlrxXo8vhzxBqOmToVEExRTjgpnKn6EEVS+6qKrLuGe/PFd3fwt8QdBhYSed4j02Eq0Z+/eW46EerqOMc8DPauH07T21LULeJQd7yBSp4IzjINEJ3jaW6NKkdeaOzPsv9mjRTZfD+2YoFeZt79s5Of5V6TfXBkmlkyo3MQOe1YXw2sV0nwasCDYY9sYH4dfyrQ1OZLcqkr7B2OeSewrzJPmbaPXh7sEjB1CUNI7L1/SqfmNJGAznGMYUZ70/UMRz4U7l5JYHiqySLDG00hOxQSc9sVO4M8a+NmtG41BreN/lhTYBjHzHv+leTWMZnk2474Oa6Dx1qx1TWpDv5aVn/Cq2gWPntvkX931OOtdKXKtDl+J6mvZxCCJQNoB5qK4kQ7g5AbsvrVyYm3tzIF6DHHesFR9quvMkjcnGD2xxQtdSrW2LLSbdjDnGBwPccV9O+H7oG0V1xnygDt78cV8wMo+UjCruXC5/z6CvqH4a6ampztFO5SKBFldm6bR1/Gu7CyscOKi3qeu/DfQfLnkv7qMmCMhAv984yRXZ6xGfE2pRyXS5ljCrCx/uA8L+H9ag8Gzy6hqEkdnGps4VAXywCm3jv716X4X8Anxh4ghjhhaBEdTO68xqM9jXt8vuO54srn45+NLP/ioPEKk7XW/mG36SMK48LK6o2446HnmvSfiVpqWfxK8cWcBZo4dTu0TjnCzuB+lefsjAtHsLDJPpXjS3Oynewtnqd1brtS8miAxuXccH9asw+JNSbg3TMQP4gG/mKpgDgY3fNntkcUxSJOpCnOOnas+VdjpUpLqa8Hia6kbDpDKVyOV2n9K97b4K280McsOozRPJEH2yICvI9q+cFhHnBV+UdeBX3R4fZNR8OaXcqh/e2sb/AJoKXLFFc8r6M8Iv/hLqNmrbbiG4A6BsrWFceB9Wtw2LfPtG4IP4V9HXmn7s5Xg88isLUNOjGTsA+oqeVFupLZnz7P4b1CHJezlUL6JwAOvIrNvkYKFdJo3zjDKf8K+otJ01P7PUdQd3P9K1F8N2l1gSW0UgzyHjBraNG/Uj2q7HyApDqRjPrzSRRnl9uVPJJPIP1xX1Rr3wy0KbSZppNLtQ2fvKmD1rKPwJ8P30YZYZrYkZzE/+OaHSmnow9pA+ctNtzdXsEIIZpJVH6ivrPw/pNvpOnxpFEke4AnaMZOOtcjbfs22treQ3Nvq8g8tw4WWMEnB9jXrFrosVtGgdi7KMdMCtqcHfUzqVE1oZsNuZWGxWYVdj0xmjYkHfnjniteGGJFGFAx6dasrjcGA4967DlOD8eWw0zwdfyuPmkVYx75Iz+ma8Fgs3vbuG2jBLSP5ar7n/AD+le6/Ga+VdN0+xXJEkjSMvfAGBXmXhqOKx1C71OUDbYwM6hu8h4XHvXnYmWtkddGLsUPE13/xN3WL5YLUrBDtb7oQYP61lzO1xIZXUGRzyw4olm86bc2ctlm57nuat2qq2C4DMfujFeQ9z1IRsizaxiO3KkcnIPv8ASvNviVqHmX1rYj5ljQu2f7x6fyr1BpBCpLlURRuIP55FeGazevq2uXVwrDa0hK9+Bxj9K1prUmpsVIt/JwCD7fnXRaeojiedwRHGoYj+lZEUe6SNAoLdOOK09cmNpbQ2anDMN8gHf0FdD1MVsZ1qH1S+LOD87ZJ6YFeufCXwAfiP4ystJwUs1/e3Mi/wQjrz6npXnuiaeIYQzjM0nXAyQOwH6V90fAP4cr4F8ErdXMIXVdUVZ5ty8on8Ke3GM+9OlH2krLYqpL2cL9Tr7uODR9Njt7aJYIIUWOKMDhFAwAPwrgr2TzrtjnIz6V1Piu+4Chs7jznrXLxKZGLMQa6qmjsjihrqSQRBmBI4q6i9+D+FMhX0FT7axNBrZGR78Uqnacn9KVV7Z9sU9YyO1AaiL64+lP5bnpmhV9Tml6A1ZIgX1qVfp1pFHSpF7DtQAKp5OOKlVAeCMnjkikVOvJAqcqKAEUeoz68UoXvninKo4PtT1XcR6elVYgO3IPT1py96cAWyDzTlUq1FgFVh6Z4p6r8uSuKTac1Kq5wCM0WAEUVPH8qj0qGPOOcdasJgY71okQTL69qlXA5xUa/d4qRccZzmrihMmiU7s449af6ECkVdqginheBitNiGW7VQymkkVhxUmn/NuXpVmaHpiuiOxzT3KEcLbs1dhhKjgc0+GMnsKuRQ1ZAy2iO7LDHvW3aQnaM1Tt4t2BjPtWxbodvaoEyaOMcYFWo0HpUcS4qyq/NRqIFX5TVa49aubfl/Gqd221c+9SUVzIDTlPvUIYfiadkDvU3AtqccU6q6NuOe9S7gVHrikArMKj3du1G71pu7+dBY7dRuqMsd2KN3IoLa0Jtx9afGveo1+apo/uiggdUUynFTKM0Mo2460AUVUrUuNwoZdtKnSguyI29KhwD2q0VHWoGXmgfKiPbSqO9O2ml29qB2sJ97mjbS4PalqbgIqggDFMkA6Yqb9Kay/jSKsVtlJzU20t0pu3saBpEe3PWjHAFS+WPU0bBQWMVeKdtFPWMYpwX2FAEePQUqqO+al2etOVRQBAy9cdKCp4qal2gCjYCDZ607aFXpUhUt04pCp6UAVzGeajljyM1ZK8GoJM7TQ9gOB+MsW74ba7Ht3eZBsx9SK+ErzR5ND8ZWEgtsPlhgHAIx1r7r+Ns0cHwz1h5H2fKoBzjkt/8AWr4e0/Uo9V+I1rDOJGiCyA7znnbnNfLZk/3iXkfRZfb2V+5zniO4F94o06OSPyY/tSZ3HP8AEK7fT7qC18aXW6VVXytqlfrXKeNLW3m8QWcVpvaT7SgUevzCui0fw2zeNbmOT5R5O8B2HbOa8XRU0elGL5jkviFe2WydYbss/O5dx5rOktdSm8J2JjuZPL8nITtitP4k+G47IzOTH3JCn8amj1lG8D6fGVAxBjfW1PWEbdyKm7Mv4aWtq3hu+8+SZHEv8CZz616L8O4beG8uPJaQqGU/OuK8w8Bs6+Hboxln3TNwpGBXofw1mP2i4DM3OOc56GuqP8U5JfAfT3ht82cBz2FeseDj+8x6ivIfC2V0+Dd82OnrXrHg/Pmrzwa92i7M8eq2d0y4xTqXb+lL1ruOMcq9KcV9BQi8VLGuasBMfLUTLx0q15fy0jQ9qBnx78fNJnm+Kt1cI4/drABk448uvM/ALtdeNNfhvCNwg4weCM16b+0A01r8XLqaWbNkpgVrdB8x+QV5doa6dfeLtYNt5ls+3pg8j8q/PMbJuvI+4wkV7GJx3xMtbZtctoliRX+0x7dpzn5hVj4raakN1B8mW/dn17isfxBp82p+NNMiiuFMn2tGG7IBAPrj2rQ+LV282v2tvMwgjMkSNsfJAzyamP2VcJP4tD0rxJY20fh+Foo33eWoLP06CvCviJtXT2wBGNygED3r2XxJHHcaJawLdTsFjHzMTt6ewrwbxdH5MLNI7lY5BlDkhuaMPbn0YVneGxUkvHm1nTImnVCD94jpXov2WC5eLF3vyR8u7rXnOoXVpfaxpaiFocNkk8dq7e1gsxdW4STLBgRt57121ILmijki3yyPavC0flzRIDwMDrXumir+5jGR93HSvDPDMZW6iYDK7u4r3jQsbUx0wK9yOiR48up2miqN8Rr1Oxx9njx3WvLNHOGjFeqaVzaxf7telDQ8yoT4IpApxUzUm2tTIj20badRQVYRelIRTqKm4WGFsc1Eeakf0qPiqI3OU+JzGP4fa9kEhrZl+U4+9x1r87/ip4d0q1hdFi2yrFyTIWHSvvv48GdfhVrht13PsXI5+7uGa/Pb4mrOwlKREME4Lmvmc0/jRXkfT5bH91JmzbaTDN4N8NOl7Cm7b90nI9qtfELQJ1tYyLqT/VA7WY8n1rM0jRrCx0Xws1zNIGO13wTg+wrd+IviTQ0kMeJyqLjcwzXzvM1LRXPc5Uo6s8d8Lx3Ok/EjTgsktyzhyyqxyBjtXe+H5rm8+Je4yNbbI2B849q5v4dxx6v8SrdtNn2SLbSZO3pxXSeHVjsfigy6nK80ccTAnGcn6V01pa7dDOmul9Llr4oTTglo9QL87TsYYxXk3hW8sYbjV/tsztLJIApAJ4weK9d+KmoaCMLBHIvXOUxzXl3ghdPksNTeVVy052sV5+6OKeHf7t6Crx99K5Y+G+jnUJNcliuJY4vM2gp9O9d14N0+azu7pXuXnGQFL9ua434enyrXxA0TOi+aMFenTFdf4DuHmluN7FjuGCe9bwknX18jjqK1E+i/hfH/AK49RsA/nXu2jr/o0X+7Xhvwsb/XZ/ur/M17nop3W8f0r3IO8jx5L3bnVaLwx9jXUKprldF+aQ/WutjG5Qa9CBwyE20baftpvNakDG6U1gcU88HFITRqB49+0lazXXg2wjSA3ERvV8xBwfunGK+Q9F1L+w7fXoiTbMZGwCucjBr69/aWN4vg/T/sLbJjegbi+ABtNfH3hqx1u6t/EZfyJGV2JeTDdPSvis1TlX1eh9jlv8FFL4RRw6tBrtxJIqL9pKq44JG2vOvixaIy3Qil3gMB8w56ivQvhzpdwulavI19FEPOY+XwO3tXlfxIjlkjYrdLM4k4jyTu5FctH+La521H7jOj8babLD4FtZH+75AwPLPeu8hjtv8AhXekqtwf+PVDtMXfFea+Pry+m8LxRSW0tuPJVQNxx0HrXaX1lND4J0xV1HP7lCAeg4qa793fqFP4vkebafJJD401KSGMSZiUDbkV6b4BlluY7tpY2jJkACEk15z4ds4G8R6q1xdkuqJiSP6V6b4MWKO1YxytKGfG5q66Mv36il0PNrfwm79T6L+C/wA0V0cf3a930/G1OOcV4h8FYx9iuW4zuWvcrHA8vtxXuU/iPJn8JsQr8wzWpCpwKzoeWHGK1oeABXpROGTJF60/+KmVIvrVkA1G2looAKQDFLRQKwU30NOpd3y4oGJt3Un3aWm7eam5aQ6il2mlUcZouPlQAYpaKN1IOVDqfxtpi9qkWgOVCUUrUlO4cqPzR+ImnHVLGGKIknzlH+Ffbdn8JdU0X9hnV9C5nvToN06LG3XKlwK+OteUeXCSSFWVM+/av00tHjl/Z3uGjbeh0GUhu3+pNfS2VLAxnHrL9DGpG8LH4DappM2nTSRyrtdPvZyfwrLmiJ5bDK3JKjHvXonj62VtWuXP3uvf0FcFMFYZzvGAflHQivHlrqYLa5l6goeUDLbQOCartvBQbs+jcH8qv6gQzEAZVR1A71VSHbt+X5s8t2FQMX7TNa3kNxbySQTREMkqcOnoQa73wnfWXj7xVpUGoadJDr80qgahY4VZTnrJFjAPqRj6VwUsm5TvX5ycEDoBn/CvZP2S/C5134pQ3ZRfKs4mb6MRj/Gsq1lC/U6aKlJpI+pNUt5dA0y3tFgjW5zuZYSWT0Bya5m8v5IY3nvmDsD8q46V2fiSbztSu3HMYbav4cVwmt2v263KFyC56dq8k9XlsUVmSSHzD91j071h+NtS/srw3OA+15R5a8+vetZbRoY0RmJC8/KP515n8ZtY8mFLUHaI0ySD3NaQ3Jk7I8YvHe+1JjGQctgEV1un2gs7UJksxHPqaw9A03zrpGcjCjNdLIx8zZ0GeoxW8ndpIwj3ILhhKVRn2oPuqT96l1Lwze6TpunXt3A9vFfhnt2kBG9QcFgPT3r039nv4M3fxo+J2kaFHHI9k06tdzxr/qYQRlq9l/4KTeF7Pwj8QvCmk2EC29jY6THBFFGuAqKMZ+pPP410TpezpqXVmkuWLsj442r5sasf4hz+PBr6k8CW/wBm163jkARLhUiYv0Oa+W2X94pVm+9xtwK+vfD92730C3sSSopGM8Fce4ooy5ZI5K6ufSnwr8F6hq+qRWVtGwbI3nGAF7k+2K+qLa20v4e6PBa7woPy528ysSMscVgfBOz0vT/Adlq1q32mW+hBeUnJyvG38K3LiR767MknJJAAxkAbhXsznKastjxJaaH4L/EKRZviv4xdcfvNQvDx1z5jV53fKVaMjG7uAevFejfFFTD8ZPFvzjA1m7B2j/pq3FcDqqGCQ7xgKxUbRjGa8vXmdzamZ/DKWY/7I49aYsbxxgFcN0qWGMMsgKnr8obv701Ry2GAPQ8k4qzcasA8zO7Axyc819sfCG4XU/hj4flLZdbcQsV7FSR/hXxS0RVtqtu9TX2D+zmkn/Cq7Isf+XiYAeg3CokNbnY30ZDYx904rGuYRJu3NurodQXdx3xWNMo57AVJbJtKjDaeoIDBWZTW5YqoZM9N3asvT13WYGDt3HjHv1rW0/buXAK4ODnFd0NjCRHqkatocgx1P5fNVqzjCRrxniotQx/ZswAOd3X8at2bfdDHqOOK3RiyT7qelIB1P41LMduR+lRs3zL245oJHJg4OcD61OsvTHK9aqBuxGOcjmjzM9T9aeoHmXxRuvtXiDyjwltEsZ9dx5NcP4guksdBgtywSS6k8xuOSo//AF10PiC6Osa7cMDkSyk/hnFefeMrj7Zr8sYOYoAIlUDpivGrSvc9KjHRCxsjNkDcF4GTir9p+7ZmLYIHJx1rlprye3GFUbW+tT6bq1xcXPlOvA+Ynt9K4jv6Gj4z1RdN8N3UwOXceWo75PpXkFvCy5Uj39ea6z4kaj9qntrIHOB5jryMHnH86w9Jg+Zto7j7pznjGK3jojN7mrolrHv82UAJF8x7iqEf/E31CS5lB2K24K36VpeIpPsum29gn+un5c9x7VJoOjzXV1bWFqhmupmWNEUcs5IAH5kVfkSu57R+zZ8MpPGnjKPUrxVfSdLIllOOHkx8qfTjn8K+x9UkEascBfx6Vg/CnwDF8N/A1jpHDXePNupe7yn735cD8Ku+JLwQQyZ78CvQpx9lC/c8+rU9pPTY4XXbg3F82Puj2qCCMtg9R71FIxkmO7jJq5bxnb6rWDbkzXoSLheACPrTuuAeuepOKTb6VIpIwOtIBV+7k8mjb26nrSL94Z6VIq8Z6H1oJBG+Xladw3amKD0xU4Ubj2qyBFAqRVHYUKBUirgcUFIRVPvg+1TL8y56diKSNR3OKlVduQvzDt7GrGLgcYx9Kcqj8aVV4PHNPVchsjBximiBFB78fQ1NHyQTTFUDJ7e1TAKcUwEx0+pp6rls4pzYGCPWnKpHPaggFXuecVMmG46mkVdy8cVIke3nv7CtFuSPUHPA5qZfvfhTV4xnip4wDWgmIi/N7VNGPm6cU1V28Gp1x2oJLemx7pmwKuyRdeO9QaP80zVpSR/NXRHY5pbleKMjtirKRFsHPFCoe4qZPunFDJJbdNp4IBrVhACjtWdCp4zxWlHjjNSBZXHap1qsHHTpStIAMZoAmeQCqd02UOalaYYFVbiX5TzQSVVfJzUitlqrrlu+KnjUdepqCizH90etOpFU08KaCkNpv0p7L1z1oVcfSgqzGbT1zmgLk1Ns+Wm7fm5oNB8a1NGPamoAvWplGfpQAu3/AGRSMvtT1UDkU7aGqAKkq7uwpoHynjmpplGTzUeOcUAM/CmMoFSt0qMqMEHrVgR/xe1HHNLjtRt9KgpCU4AelKq560u2gY1ulMapdtNYAdKAIse1Nx7c5qbbkZNG00DREFOcmnqm6lwT0p9BQzG3tT9uOM0UvNR1K1E2/jRSrTqskZt9qKfSN0oAbQfu8Uu00baAI2Xmq8q5OKssp3CoZVz1oKPN/jlo66t8NdViLbSmyRTnHRhXxJLo6aV4+hma6RmO4Y654r7j+N0LTfDLW4438tjEPm/4EK+EoFi0n4g2r3ExuW+YbZAfT0r5DNb+2Vux9JlzSpamLrDbfGmmyLIWP2pcjbgV12m3Ek3i65aFcukJT5yee9YOranBrHjrSLeOCODddhRJtIArptLtoLLxtci7vF5jz8n1968aTfs1c9RRXNocJ8QNQnlt5meMLnOeKeNNnfwXp0ps8x/Z8lunGDTfiZ/ZrR3QgkdzztDEc80TLfR+DbIJIpjNuoA3H5Rg10UnenG/c55fGyH4dSW8Phm4B06S4Lyn5kU4H416B4BEUk07R2j2uXxtcV5/8O7u5tfCcqrcqqNK2V9DXoPw8unuJpRI3mEOOeldVOP75mEpL2R9F+FcfYosHH0r1nwfnzh06V5N4YAjsYgOcYr1Pwkx89PpXv0Tw6h6IudvB5p6qSRzmiGP5AT3qTb83Fd5xsdHHnFWEj4pscfSrUaigRGsZpfLqbbjpRtFBJ8XfH64eb4tXkRVsxzwj5eDtEY55rznwTq1x/wk3iB4ovtZCgfNgEdeM5r2X9oixjm+JUroxE22GMhVyT8leK+F400fVtfMqqFLZbzBzwDzgV+dYp/v5n3eG/hQOC1rUnbxxpEl9aG2gS9QNhhx83tVv4vXGkTeIIjbl5H82PYg7nd0rGvLyLVvHmmRrIhRrxDtVff3rb+IEkdx4202EoiFruPlkA5B9qOX3ovyL5tGen+LtelXwzZqmmhf3Q5x7Ad6+c/HmsSyQBJbTy/MmBDgjj2r3nxzqkUlkIPswXagA+dv5V8/+NDHcW6xrGzDzV6N19q0wkYqVxYhvkszP1K8XUNW05FUAjj5u9dnY2My3VuPMQfMBtH1rkH/AND8Qac62uMD7rc16Fp+vG8v7eGS3jHzAhlTB612VJe9FI4oRvFtnrvhPctxGM5HH86950RTtTAA+UV4Z4TjJukx8oLd+9e8aCqqq8dq9vojxXuzsdFG6WMV6npvy20f0ry/Rsecteo6b/x7xfSvSpbHnVNy4y5HpSYHFOk70bQa1ZkR0Uu2kqRoKKKKBkMnHFRr1HpU8qk1BgjrQBxnxgkC/DrWEPyiRFQt6ZYV8FfGK2s2i8trg+Zt+8lfc/x3he4+GmpxoSGd4l+Xr98V8B/FTQZ4Zp2k80tg8HjqK+VzX+PHXofV5bf2LNLR7WITeEpbnaLNVX7468elafxSawZy8SI6svZc5qC0htf7D8HKrKJ3iQHcScfL0qv8TdFaC3+e4hJUlsAnP0r5tVP3tj25wvBHmHgGIS/EuOK1Zbd5rdwZFBA/KvRfh7pdtp/xHvXu7nzmSLqRnFebfC+1X/hYEzN+8eO2d12GvRPhfHPfeOtajjMakxAlnJJ616WIav8AI5cPB6+pY+LWsaddXEix/PgHGFNeQ+HY9+mak8X7tftB25J9BXo3xK0N7G6mla5WRuhUA8ZrhPBt1FZ+G74zxGQtO5z6UUZL2V49x1ov2mp03wljVtB1aV5FUyTEFWHHA6103he3EM1wVZZPnz8oxXKfDXTZrzwjql5CWWMStjb9a6jwZbyxRyiQ5YycZrSh/vLRzYj+CfQvwt/5anA5A6D3r3HSf9TF9K8U+E65gnb+IKv8zXtulqRHHn0Fe9H4jxJ/CdTocfzP9a6uFcRiuZ0CPLH611kajaK9GGx58iNqSpWQU3bWhKIW/Wm1I4GaaRmgGfPf7V3ih9KstJsl2IpElyzPkdBgCvlTwheXmpaDr9wlxDAjO2S2TnINfXn7S1rDeR6UsssMeI5cCVAc8V8hRvDaeFtUit5MF53DCPIGR06CvhsylzV2j7LL1y0EyH4W3mnWvh/WDqDRmdZzghjyMdhXnXxE1DTbyaI2pWHMq4556jmvQ/hiUt/Cd80tsLovKwUsmT+deW/ELyGvIV+zLbM0o+YduRXLSj+9O2o7UzqviVoMEfh9X/tlWcRBirEnt0rorvXdGk8EaPiNUka2TchLZGBXCfE7T45NFjaG+klYxgbTjGa7rUPItfAOjwNbxmRLdQHKDc3yjk1biuRX7mcW3J+h594RXTLy61yQwMxaVVXBPHFej+DIora1lEJynmcc15n4R+1rcauIoowvngsOMjivS/BME0cExmUKzNkBTmu+j/Hdjz6yapK59M/BZT9huecDcvavcbNgqRn2rwj4LxytDOoX938uW9694sYgqRrnPFexT+M8h/CbMLDgiteFtyjtWTDGFYCtaEYUV6MdjjkS1ItMX7wqQGtEJCriko9aKZQq0vFIvrStQA2pGhZY8khf1pm3PWppfnjwvNAGR9umt9Rjtp0UxzcRzJnGeu1h2OAfyrSXqMDiqF5a/aJoI93zLIr5HbH+cfjWiv5e1R1B7BtO7rS0ZFITQCF2+1G32oyOKcvp3oAVe1PpvNODfLigApNlOWloA/ObxRjyY+er88dOv+FfoPousWum/sgTX8srG2j8OTFn75MZFfnt4skEdkpzgeYB0z16fzr7K1bXoJ/2D7lraeKWP/hHZlYoOMgYI5r6NP2mDUP7xhVl+5uj8i/EWoLc3jyIzOrYK7hjIwPeuckbEm4KM44UHvmp5pkkYuJOAAduO2B0qFsyZ+dcj2/WvHejsc8F7pk3nzbyMlgPu9MGotrKiqTkydTj86tXi+dGxVtsnf3FRR/vI0YgMMYAJ6UFFe54mUKAd2cqP5V9d/sT+GzZeH/EXiSRAkQIt42Pdsc18kzfLNHsyMdcCvvT4O6b/wAIz8BfDlmBtn1JnvZBjBwThc/hXJin7tjtwy9+5r3w3xSEqdzZY89a5HUl8uRQeT29q668kEVvtJ+auTvB5kzPjJrzEz0mZw+Z3Yk7F44HWvnf4n6supeIJQDuUyHgc8DgCvfNcvDpei3k5bbtjYjHrjH86+a4YZNS1hpXHy7ua6YqyuYSNXTbNbWxLEDc3PXkZ6U+G1aZ9oDE56AeprSaANvJTciivaP2U/grcfE7x8l1JCraRpJW6uTIhZW5+WP6k/yr0MLQ9pO72FKShG7Ptz9gv4Dy/C74fza1qgH9ta15MvlsmHt4N2VU/XrXzr/wVTjKfFzQjjObDHf1r9DfAes32rRTQX9vFG9usIV412kjPQ1+fP8AwVYy3xW0If8ATj/UVtio8uhwU6jqSufC62qPPBtI++OMds19ia1pL6Vq22M4UBW6e1fJlnbhbq0xn5pVB79xX3z8VPDLWOpRSrFiN41bd+A4rzkmlc6KnxanoH7Oeq+Ktc0CTTbDWUhhsP3qwTDPDnkg/WvftObxTHtFwtnNJ8pDRtjdzz29v1r5r/Zb1pdF8ZW9vKAIrpTbsPrkr+uK+1rawgaRMxLkY6cV7FOfuI8arHlkfz8/FhZIfjJ4wEmFlGt3YO3pkTMDXG6/tF25yGyfun1r0X49W/2X48+PYtoUJr96B/3/AHrzvWs+dlgGGfmOa4m/fbNKfRmfbKJIyTnKnO72qGQBrdm27vmxuxU1jhd642jPGB2qOYEQkqDy3VhxWpqNYFYyQOccAV9m/AWEQ/CbRm28ymWTcPd//rV8cSbvvKrDjIKn9a+2/g7D5Pwp8NAcA25JA92OaiRVjYvCNxJ9MVkXC/KRjvxWxdr8xOOM81kTdcfjUl3LlirNaq3A5b+dalimNpPqOPxqjp65sF6H5iAR9a0LFfmBPJB9a7IHOxurHGnSA7gd4/8AQqtQ/KoIBYdjVXXFP2Mgtk+ZkYPTmpI22xKCfxroSMWWHmLAgDL+9V+WbB49qGf5cAYI71Czbcgj5vWmST+aqYLLgn0P4VS1S+Fvp91KDtKRsAffpj9an8zCgdh+dc94wvPJ0wxgsWlcL19uaicrIqOrscFDItrLLctgrEhb8RmvP3DzTGV8B5W3NnOOuTzj3rs/El2trpLRgEyTPgcfwjk/qVrjrfLSsf4icDHb1rwqkrs9mjHqDWKzKuCCw/hAp1rZi3kedl2gD5voKtxZXkgHtj0qh4vvzp+g3DRt88nyL7Cs1ubs811i4bVtaurgEEO21Oegre0O1VcNIMRxjO4fTmsLS7cSMMMCxPQ810GpsbPSY7WLHm3Hy/L1HrWjM1qZTTDUL6a92/Ip2RjNfTP7HvwqGsahP421KLfBZt5WnqR8pl/if3C5/PFeFeCfBN5448Rab4f05cSTvtZudsa/xN+FfpD4T8O2fhHw/p+kadEIbOzhESDaAW45Y+5OTXZQhzvmZy158i5S3NiND0x6CvP/ABdeeZMI1bvzXa6xdeTE5LYx3NeZalMbq7dgc811VpdDhp9ylDGGkLHPFXgpXn73t6U2OJVTLA+9Pzk4Py9sVgjpuO3fNg8elOVgpPGVAyaTbtwc5FKvGWAznvTC45fmU4Gfxp3DAZ65pm7vjAp4JZeeaBEq5HH609M4xjJz3piqO4zkVMo/ecdqAHLjBzwfSlHy8ZDCl5XnGBUiD5cd6pCuIM7cjrjFWI856n86YintUye3Sr1GH8XHHNPClsg8jrSqu5sU8R/eFBD2FVdqEj1/OpFj3YPT2p4jNPVdy+9UotkCMo6DmnqvTinKmeoz+VSxrRYBir8vpT1RhnFPRTipUU4JxzWiRI1MsMMKlUFenSheDzUv8QHb1qgFxll+makx2xxTSoqVOlBBoaKp85/pWpItZekti4YZxkVoySds10R2Oee4bs47dqliIZCPWq0jEY/OnQseBmhkFxZOw5z2NaEcxKrzWZGo3Z71et1O3FZsC2sn40pbPambSBxRtORSAczdKry/NmptrHFRsnJoArLHz1qzGtMROasLHhuelA0Sqp5FPCd6dTloNY7Ee3J6U7Z7VJtyDjrUm2oKIWj+UACmbOetWaib71ADlXtUiLxUadanQ9aAHrGNvApfL/CnIeKcWGKAKsqc1Htx2qxIRTOPXNAFfBGeOKaw55GKldueKZQWQsoakIqbav40bB2FAESqcg4p23qDxUmCODTW9KCxu2kK08d/rSsBQBC3pSL9Kf5ZNOC7aAGL9Kf5e5hzilAzTqlq5Woxl5pvf2qTaTzTdopcpFxPvUbaWirJE296SnbT+FG0UAN/hNFLtz0pwjNBVyJh3qCSrjR7arzL6UBc83+OVvc3Hw11dbXmTCll9VDDPNfDUmnSx/ECC4kQOIldiGOe1feHxiuDZ/DzWpR1SHP/AI8K+HJ9UfV/iRYRCPylkJVwx2jpxXyOa39smux9Pl1nSafc5DxFfNL4y08ECL/TFwVGMc4rqdO0mK48bGSZ/PCwMfmBODWP4u0kWvjKxzEC32lSFV+vNb3h60u5/iH5JFxAskDHaPm6V4vMuRHqRT9oziviVa2apP5aq7/7K4qeZ5F8G2G5cxNbgD1HGKn+KWmm1muUUTHZ1Lx1pX19pa+A9NhadkkFsO/U+laxd6cUu5lLScjC+F+jQ3/hu9adgVErYXd0r0TwLYw2bFIvu7x0rzf4c6HPfeEbycTlIzM23nHrXoPw7tZLPKtJvJbGCa7qelZnFUl+7SsfRfhf5LOMBSDXqfg9gbha8q8LgfZYh2r1bwj/AK6P6V7lM8eex6XGp8sDOcU6OnKvyjFC8NXeeeyaMD0qyq/LUEYFWlUbadx2FK9KPL96kKjil2jaKkEu58cftELcQ/FS5u0nYbJoUSMNwcR+teeeGbWHVNa8Rz3MuzB2YYBu3WvT/j9fRxfEq5R2DYuosqBzgoMV514d006j4s8TspMcYTO3p29q/OcY+XESZ9/hofuYnl66fb/8LI0jyZo7gyXW0KqBTUvxA8Pn/hYulxJmMi8THncgYznNZUmm3Vp8StIEB8yRbrK7e1bXiq01DVfiZpMLOys10h+nWl7RaNPoacu6sel/ELQV+w27Yst7RAHBbJ4r5x8eabJapEFEIZZl5Ria+iPiNpN+unxqt1IWjXA3HGOK+cvGUVxa3MHnSNIDOvLGowbcpJpmeKVkyLS43l8WWSXC/KEPOM5r0G1t7calCxCh14ArztpXvvFUCQSBG2YJxntXYafZ30epRbpAyo3zZ4Nelf8AeRTONL922j2vwjt+1QkD+IV7pouBtJOBtFeD+DWP2iInnkYr3jRV3bDjjGK+h7Hg2vc7XR1/fJXq2npi3i47V5TpPDRkV61pvzWcPOTjmvRpPQ4KiuyWZc+1JU0i880zy+/atbmNiLHNLtFPqvdXUdnG0srBYl5YngAetIaJlUdaNlc3b/Ebw5dXTW8Wr2zSKMsquCQD0NbVjrNnqH/HvcJL9CKSdyuVksi1Dt65qzIoqAseR2piR578c5Vh+G2oOVJ/eRAYzn71fAnxU1ppmuNwkUhcDeTX318c8P8AD+WI5zJcwqO38VfDHxc0+S3uJyDvG3hV59PWvj82a+sJeR9llcW8O/Us2+nxaLb+D7p0V5QsbMyjPbjirvxY8UQz8vHwy9PLFVpL17nU/B6tDPGhCbsgdh6Vq/Ge2skhJIm3Yx90V82pLnTsexZ8h478JbiC8+JzFZBb4tZM/JXofw91a30v4h66ELTs0YAO0etecfCfSzefFGUW7ECOycuH44Neo/BfSbe38Xa/PcAvtVQOc4zXbi2l9yOfDtvYxPix4sW4MgMJHPI21574VEE3geeRlO93kbp2r0n4uDTGScRqQ3OK8o8LR3J8Gu6ybYQzDBHPWrw7XsbrujOtzOqdD8L5fs/g7UlBbb5jjHOOtdZ4PZZLckpg+Z/F1rG+FumyN4Ev38w4M7fzrpPDUZhjT+Ji/OcV14e7xTkc2K/3c+gvhX8trcA+38q9p00/u4uOwrxn4Tr/AKHckj05/CvadP4ji/3RXvR+JnhzXuI6zw6c5+tdVH90Vynh3q31rrIfu16VN6HBMCM0bac1JWhGpA680xvlqVvvVE2O9Aup87ftTWS6jNpcbS+V5cEjZz61826PcaXo/gnU1uL4pIZ25Cj8K+kv2nLeOTUrMvIsbizfG5c/xV8zWtrp8ngK+eWSOSdpjn91x14r4DMm/rEj7jARtQiyL4eaLPq3hW7miuLhbfz3YeXGMMM14/460/7LrFrCwmkWS5WM7125561698Ok1n/hAZ3tZmjtfNcIqjjgmvIPGV/f2/izS/tv7yNbkHDL1rKgr1Nzpry/d7Gt8SNJjh01U+zqm9V2t5gPX8a9B8SeE5rXwjpC3SSyuIV3P5+edo7V558XtebWFt7SK2aItJGisvAHTBrvvGPh3VV0mzJuZECxKSobI6VcrxhC/VmNNPmk/I868F6sNFtdXQW7z77sjcT0wMYr0nwjeG8sVk2eXufpjmuF8C3qWfhW7Mlv5k5upCzHp1r0DwtcC4sYHRdqt2xXpYVXrSZ5+LuqSR9L/BSErosjZyrSgbvwr2m0Xbt78V418FePDzjp++z+lezWp+7n0r2KfxM8h/Aa0LZYVqw/dxWRC3zj0rXhO5QRXdE5WSr1qRcetQg07IHWrESbqN1R5p1AEifdp1Iv3RTloARRuzSqxWnD5elMoARQqkkLgnv3pc0Um0VEtwMnxB4r0nwv5P8AaV7FbGZgqBmAPPSrVprNnfIrwTo6sMg5rgfid8N9K8Xapbz3TagJWt3kbapWP90wICnpyDWv4T0m1tdDiWOEDyyVGeaUrxSaKjbY7NWDcg5FSxnc2elUbEALgDAxV1RST5irWJuKVcUxV5FS7RVJ2ENpGXvTm4peq0+Ymx+bnjWTZp+T97zF/DmvpixuBH/wT51A9SdKu14/3q+Z/HzMdLHoHHf619E6XMLj9gK/BIULpt4p+u6vcwsn7Nx8zz6ztR+Z+VCq0K7l5UAcZ9hVqPfGpJG5j07gA9x61SjbcAQxGQO/tVpmLABTvyM5HXpjFcMviYReiM26kRSyqNx67+lNiQCNNuSpPQEGn3ClcrmMjPRh0ot2Vtq8JnsnGaRa1YtnZyXmpQQRIS8jrGMYPLHAr9E2tRYW2m6b8u3TrSK2A7cLyfzr4j+DGj/258WfD8LJ5kMM4uJB0wsY3HPtX2s90ZvOmY7SxLfrXnYjex6WHjbUzdU+YycqvPXoa5ybO7LVcvL43N7NErA7GwQD0OOpqvt25yNxGMe/Ncp2M84+M2rDTdAS2GN8xyeOw4rybQLMWtn50igM/wA2Mda6j4tX51vxgtrG2+G3wrA9BjrWbDGdgQL8q/dA6V3UqbqSUI7s5r3lqW9K0y71zULSxsIZLi5uHEaQxjJYsQAAO5yelfsB+zX8C7T4K/DG00mSNX1e4UXOoSlcFpiOn0XOB9K+Y/8AgnV+z3Jqmsv8RNYtsWNodmmJIP8AWS8gyD2Ufq1fowlrGzZYZOK+iq8uEiqMd+vqcOKlz+4jmtF0xNPedk/i2D8jX52/8FUoUX4keHZSPmNnjp15r9MLi1S3jLL/ABOv86/OH/gqlahvHXhRuhaykGcZxyK8is+fVmWHTTR8G2KtJNbAFuJV+8MH7wr9UfHnhd9a8K2042MsVsCWY45wMCvy0023P2yAE4VZEO7J5w2a/ZL7DZ33g20s5Dw1ory4UEbgBitKUL03c6MQ7NM+XPAMraL4ghkBxJE4Yf8AAWz/AEr7/wBDvF1Kxs7tMYmVXyD6ivgNYm0/xAeNrLJyP+BGvrH4N+Jrm60W1tPM3CB/L2sOiHkH9amj/Kzhr9Gfi/8AtGsf+GhviIdwyuv3v3Rn/ls1eVawu6bBO4bs9B1r0r4+TNP8ffiBM4AL6/e52nj/AFz15xrChZE7AnpQ1ZhTWhTsctI6scL2pbmMLbvhjtzk/n0plrtWbJwDjHTinTfNash3Z6/KKDYB/HgdVx97kA+9fcXwmj2fCzw4vJxaLnPXqf8A61fD0LFoTuDKuP4lIB/Gvuz4ZgH4Z+HFUk/6FHzjrx/9aokBYu1BJHKtism4GOG9OK2LzO4/0rIuFPXnj1PNCAu6ep+xKVGG3HNX7D/WZ3fxD+dUtNb/AEJMFs56Zq5prDz9vX5q66Zix+vfLaNkDG78BzUUbfu1P5CrXiSPbZyE8DIP61XicbFDdeldKMWNkk2yfKCabI3zEkHr64oba8hYZGKZK25faqJFf5o/mIzXGeLpd11DETlUBbGehrrGb5M87frXC+Kr6NTLJwdpLZ74Xj+dcOJ+GxrSV5nA+KrppL9Yu0K7Rj3rLtPu7eN2ckgetVpLz7RdSzE/eJ6nnNWrWb5QSDu968Zu57sVyqxejRY2G7HI4rhviLfeZeWtnG/bzG6jk9q7JrhVyzfX2GBXmd5c/wBqaxc3RDEFtqDtgU4ikX/D9n9okTghQPmOO3rU1w/2vUJZlZiB8ka44AHf+dXoVW10xIwNs8/A9l7mup+Dnw/PxC8ZWtiwYWEOJrpgPuoO31J4/OtIxcnZEfCrn0J+yr8Mz4e0GXxLfKVv9RULbqy/NHCD1H+8efpX0QrbYyT6VkaZaxWsEMUKbIkQKqL0AA4FXrq4Cwtz2r2Ix5I2PKnLmdzlfFmoBIii8lq5C3jLc4rR166N5qDAfcHFVFUr6Y+tc0tWUtEPYDA4prLmQ8YoXPPp6U5flz/hQWIFC9eaXhjxxnuDS5xgjqfypeA2O9ACKq/NnpUsa88cj0pPLT+v41JGo5yoz7UASIoOccVKqfMfSmR4HoPaplUyYx09qqwCx5xwu4emak2DjqPqaesecc/hUqxqWz3ppEsRUIwQRUmzY3tTwpT0xml27qozEjBzx17VYUcdKbCmenA96mVSuOc00O4R/Ln3qRVKjk0gA61LGvOa1iIav3hT2zxinnpnp9KQAsMmnYB0ZHNTKRjioFXB68VKuOAOtMm4/aOcjt2qT6VGPp0p8fvQBM2MZ7YoyeO5oUhgBQ2egOBQBoaVJ+8atCXtj1rM0oFp8e1anlnoSfyraLOSfxWIWBOfpU9vH+7HNDp0/KrECgcUNkEtvGV56juK0YVwoqvbqMDjvmrcamoAkUH0paeBxSFTQA2opKsqpNMkjx1FAEMfXmpI1zSqop69c9qC0iWik3ClHPQVNzTZD/pS7wOvWmqo6k//AFqwNc+IXhjwyxGqa5ZWjKfuvKC35CocordlJSeyOi3n0qFmLbe1eTeIP2pPBWlq4tJbrVGX/n2hwv8A302K841j9tIRSFbDQI0HY3F1gn6gD+tYSxNKPU6Y4WrLofUXPWpY8njFfFt/+2h4jm/497bSbb3VGkP/AKFWaf2rPHup5FrexA5IP2ewzj8cGsXjKfQ1WDq9T7p7Y70jK1fBK/tQeOnyW8QSowyCptwCCD0+7Tof2nPHkjKRr8rE9vIH+FH1yBawNVn3dIDUbhq+K7P9rTxtp6gTXtpdqOv2iAA/0rp9O/bN1b5Re6JY3I7mKQqav65TE8HVR9TszKD3pFm9eK8Q0X9r3wveBV1OyvNNbudodP0Neh+Hvi54N8WBRp2uWzyt0jkbY35Gto1oS2Zzyo1I7o7JTu6c05aijUNho2DqejKcin8/dPUVsZWJKNueaFYbSKVW7UCGtGMdaTbtz3qRsbqazfLz19qCyIp8tJ/D705m56cUnvQAq0tHPanAYoAbzkU3bnipccZoWM5oFYi2baOam2nGaQqW4oJGKtFSbAOKNtAEe3dTtuMUD0p688UARv2qrN3q3JVWSgDgfjAsrfD/AFbywWwgJTH3huHFfDuoxyX3xD0yFofIJkJDFx2r7u+KRK+A9aIXd/o7dfXIr4KuTM3xE0nzIdq+YckN14r5LNv4q9D6fLf4b9TP8WWJs/GWm3EkwnVLtMjPvXS6Lq0118Tg1tblZDC4UhgeMDtXLeKZIpPGVh5cIkP2xDsL5J+cDHSuxsd8fxSUokOnPHA5y+SB0z2r5uV+RHsbts4X4qXGqzTXAmChXOWGecVPr2lafH4L0xvNJcWoO3Bx0zTvixeebLOGud65OCUxkUmtXCP4F0gCSJMWig5Xk5611Ur8kH5mD+KV+xk/DXNx4Nu1MjBUnPyxjPHPFd54DaLkohHz9G61w/wrs4ZPBV5M16Im88jZ6jmu18ExiFpFDhx5mc5rvh/HaOOp/DPofwq26zi4KkZ4zXqfhNj5ydq8o8IsTZRHPHpXqHhmYrcR8+le7SZ41Q9bh/1a/SngHd0qO3bdCpqVWw1egeeyeOrI+7zVaOrK/MtMolWnU1TQ3WoeqKW58kftEQp/wnl7Ksiq8ksKnAyQQtec+G55NLvPE1wk4yzcqygngV1/7Q2oyr8RLtIrLeq3yK0jY2cKPfNZHh3T/wC0JPFDGBIjvxhMkdK/M8f/ABZs/QMI70oryPGdD1I33xV0ks24Cd3OBg9O1b2sX0cfxd0Z1Ik23O7DnGeDWTo+jo/xS0iLbhhK5/Q0/XNFEfxd0k7HCNd9N3HepjGPKvQ05nqenfE7W5tufs3lKyj5mzg8V80+MrlrzULOBgu3zgOM5+tfS3xL0KJ9PjzAyyYAHznsK+Z/EVulrrlngH/XY+fJ7U8Ba90Tiuw3QI0s/GiCRGI2diPWvRbi6i/tZAsLrkcA4615zp+3UvG0XlSbdqYO1T616BdbodXiUTsxzghkxXpyinXgzz+Z8kkj0vwhu85OCBkd/evftFXcIz1+UV8/eEZCtxGM9SO3v9a+gtDUbI8cfKK+k3seF3Oy0vI8rtXrejtus4Tj+GvJNNX5k56V61oXzafD67a76Wx50zQamNUuNoNR1uYkeOazvEWlQatoeo2lzDczwy28islpjzSCpHy+9abd6sacwFwc9PLf/wBBNAHkfgz4Y+HLPT9Kv/7LVb2S0TfJIPmIxnBHrUd54n0Pw74sSza6t7Rs48vp+HTrXY6TMYdP0xgN2IUwPwFeaXnw90ObxxqrPY3QZL1Zx9tcFtzxKx6HpzxWM10RcZLqep2niTTdQ+W3uo5Gx0Bq6W3VxetaTbaTHbtaQLCxbHyjmuts2Y2ce7rinCT6mkkkeZftFakNP8E2r5G43qYGOvBr4T+Jni5ryaRHTlm27wD9PSvub9oFVk0HSlMiRn7WT8wJ6Ia+K/ijaxbrlFnRz2xFg5r5HMpweI1Pq8u5lh1Y2dathb3HhNY59zJsAJBI5UelRfGfT7tdhFwpDAHbzTVvHbxd4Uju4ZkhwhJkB2k46itr41X2luyp5qllQYMbdD+NfPaqUT3F70Dw34QzXFt8TpmfL/6K6naOMV6p8J7SS+8ReI03yQoFU7sdT6VyHwZ06PUviBqMsL7vJsiS2ff2r034O3kFnf8AiN7gq7F1G5uO1b4ud5bdEc+Fjb72ebfErR086Vlnld1J68AVi+D0t4vh2QxxIWblunU11vxM1C1Se7w2W+YivNtLmum8DoioCGZj5mcYGelbUYuVG3mhVLRm2dV4F1NbP4e3mEdi12w4zitvwTePd2fmGIxfvSOvWs74eusPwvkSSQbjMWbjOMmtTwqxNmDu3L5hxzivQwq/2hnm4vWij6O+En7y1n5+6B/WvZtO/wBXH9K8a+EP/HjcYAXoOK9ksGPlRgdQK9pP32eP8UEdV4fk/eSema7CL/Vqa4vw6wJk+tdlC2IwO1ejTehw1FqS0m4etG6o5K1uZCP1qBm64qRjVdz6UX0Glc+Zv2ory7bxHbRW8PmKlixY7ScZavnHR28vwHfSXNvK3mTtgqvAxzX0N+0l583iycxXGxEslUqW4znNfOUmhTXHw/fF2sQ3sSoc+vNfAY582Jlc+7wceWhD0N7wKt7/AMK/H2aQCE7yo3LwcmvFvE1zcL400Y3K+eouh8uQc16b4CuobP4dvH5U0pDMd+eGPNeW6tdwyeLtCxG1s32gNl+QK58N/EkvU1rawV/I6D4mTfbLqwgih+zk3MfB9yK7zx5/aFrpsbGRXXygAFPfFeffEfUt+qWGZ1n/ANJjP7vg43Cuk8f3kL6aHa2m/wBXksZGGOKc9eS/cSTXNY534eXCL4Vu2leNWkuH6qSRk9RXfeE2WSzjwS4J4OMV574L02yk8EI7yuHDMfl5716H4VjSGxhVGYqOmRXqYOb+sTSPLxf8ONz6W+DLY0OVeceb6+1ezW+dsZxxgV4p8FWDabdJzkOp/SvbLX/j3jr3Y/Ezxn8Jpw84Na1u58vpWRCwNakLfJ+ldkZHO+xYoDVEJM08MKrmFYerdc8U5e9R7hRuNLmCxOr/ADc9KmXFVl55qZWp8wWJKKZkUZFHMFhaKTIpCwWpbCxl+IpAtxYrzt+xXLexO9a47V9eutB8DrPaWpup2k2bVBIGT1OPrXV+IJg11aqOq2lwDnHQlf61h2ct1N4B1Zbe5a3Y253EKG3YlXjnp9au6tYUdJXOc+F/jjxDqkN3a6tp7w3ltK2N3G6Mn5TjOemBXqFjqUkigTRbD3x1riNNj2/EC9w+4mHp7fLiu1hj/eMfeubZ6G71NdecEdKkWoo2+UCn7q0RkI3WkpWPGKSncD83fiEoi0eQt/eX+Rr2W21fyf2C7yJW4Npdqf8AvqvGfie2zw252nG9eg9c967TSdSMn7F+r2xbO22uiFIzj5hXs4eW6R51b+HbzPz2+8y/PgADv7Va2/cPmYH3s9M/SqiMNykENnAb5eatywhcuBuUc9eg9Kwe5MSjcSEgDaDnuakhYKoyioegakmx5YUj5y2Nw5OakaQyKQpHy88jpSNUfQf7Lfh399rfiCZc+TGLSJmHQty36Y/OvemnAtAB85PtxXJfCHw+fDHwr0iF0Hm3SteSnocscJ+g/Wums1MdvjeSFJ+YivNq6yPUpe7AybXQIbO4nuSFWWY5dx/FimX0yWNrPMwwkSFyx9q15JGclWGSBwe1cR8XtU/svwr9nQhJr5vKBz271lGPM0jduyPDY91/fXeouTI80hPXBxXqv7PfwX1H43fEjTvDtpGWtFcT31wvyrFCPvZPqegry7TbcTTxxxgnnAAr9e/2I/gWnwj+F1te31uo17WVW6uX2gGNDyiflzX1WDprC0XiZr3to/5nFOfKmz3Twh4X03wX4dsNE0m3W20+ziWKKJRjAA6n3NbkMgZmAPIqNvl5/pmsyzkn+2PkYUniuCTcm5PdnlOo7mpqC/6Ov++v86/OL/gqgv8AxV/hF89bWUfqK/Ru6Zvs6buPnH86/PL/AIKoRKureD5TgHZMuT9F4rCp8J10tz4K0GE/2pb55USKCD6bhX7OahpZ02KaFMCExphQOcFfl/Wvxs0PEeqWpYZG9M+/zCv2w8SWzTaXpV4hOWhRG59gQa9KmkqcUVitkz5U8ZaP9j1xh5ewn58j6mvUvgnqXk6xHaM2PtC9T/eXkfpmqnjXQIL/AFgb9ysyMFI5GRzWX4Hk/svxHp7K/MUyk89s4P6GuP2bjNs8+cuaJ+U3x7DRfHTx/u6f27eken+vevPNYkWRV8zGGOMj+Vej/Hi4Wf46ePsqpibXL3Gf+u715vq4Kx9FkCnK4P3frUN6mtP4UU7NRuzjK4OPUUXGPsa7uOcdfxpLFMsc4HHODmlunP2UBRna2eDmg2JNPCvkn7235l45FfcHwjkFx8KPDf8AdFoF/JiP6V8PWKqVcZ+bb/Ea+0/gPN9o+EOiHP3FkT1/jNSwOivFMbcDjHc1j3fQsSfXpWzfLtbODyPqaxpzuyTn05pagW9MIeBTu2qDnpzWhpfyz/Rs8jms3TSWtRt55xWlpkf+mZzzkZzXXTMJbGh4qXbYkno2KzkU+UD+Na/jKM/2fkDjjvWUv+pTqMrniugwK8gPtk+hpD+7TaxAJ9ORUknORjBFRNnyyG4FAFKaby1fJ3KoJ/T/AOtXkXjTUjDaOA2WmOOT26n9a9S1y4W0024bOMrtFeFeLrwzagIS2QuR6da4MVLQ68PG8rmLHjYTwATzV0THP7vk4xz0qthduwrzt7d6ba5jzn15ya8k9UXW7wadpM7fccqVXPOSeB/WuY0OxDMA5+TjPFX9ekbUL61tEBIzuIPb0qbC2kTLHzjOD64qhMbeSfaJn2xtKFARFX+Qr7O+BPw6i8C+D7dp4Qmq6gonuW9AeVT6AY/EmvAv2c/h63ivxYNWuoi+maawkPmKdskp+6n58/hX2GuCN3Qdq9DDR+0zjrza91GnA4Xqdv0rO17UBb2zAfePFJLdGNRxkVy2tag08gT+HNdUpnFGLuUF3SMzHksfrRyucnj6UxW9OKcGI78VmaknXH8z3pysW64z04qNcswUc+vFOXGBg5+tSwHDt6mpNu3GQS36U3t71Ju/hqgF61Ippqx5HB7c+1SKA33enrQgJVUs2QB71bhj+Vj04zUUUecZq3GOMVQ72HW8fc9asLEG5ApIF+U4qeNTgeuapEt3IyobGFz60qofSrCwkd6VYfn9qZOpFGpHGMfWpfL5qTyRTlj5ppagR7SBjbT0UjFS+XUqxhYya0JIWjytKsecDqKnCj0p6KM9KCir5Z3DPSpNo3DGSKlPNKqHpnigkjUHJIP5VIqgckc1KsPTHSlMe2ggbEp49+lPK7ulPjFLt3HI4FQ2Bd0aP9/z6Vt+T0yKytIU/aF57Vvbccjn1reBhPe5Skj+apIY9re9PmX5s9qkgXcoxyabIRZt4+KuJEfSobdK0Y4/lqQZD5ZA45o2n0q35fy0nl0CIVQ8cUyZe1T1WuKBlVmK55pVY+tY3ijxZpHg7TJb/WL6Gyt0Gf3jDc59FHc18z/E39sR1T7N4Zi/s6N/lFxcpunkP+wnauapXhTWrO2lh51Xoj6a8UeNNF8FWv2nWdQhsYu3mP8AOfYL1rw3x3+2Fp+mq0Wg2eCThbzUvkU+6p1NfK+reJta8VXjXd9eSee3Jnum82U+4HQUtjb2cbGQQtf3B6yzHIH4np+FeRVx0m7RPZpZevikei+Ivj14y8aW7p/aN5NatwUgH2WL8+p6ivPpo7+SZp7m9hh3dNvzt/301WbiSaT5prjy0xxHD/LNVTHCp5jy3X98ck/nXG5ynrI9D2MYfCiGSG1mDmSe5uyRjGeP0xVVraONx5Wnovbc4GauzSfLnGARxjiqckx8zk5NFi7DZbW9txG6RRIkoO3AHQHmrGq69qvhjw3LNY3AjmDIegI5akViyopfKjnGelVvGi7fCsm0YBZBjv8AepiaRKtlJeaebye8m86Q72weMnk8VFHDcQyeZaajMnHBIBrWkkSz0Ry7CMKince3Ss2zuI5MFZVYHoRigqOxn3k2s3DBftsc+OD5iCqDTazZufMs7e5XuUcofw4roZY0bBAVueeKryQo3KjYevFAuXzMVvE8dvkXNvd2p9fvrWrY+KYZtgt7iFyORt/dsP8A69J9nDMRlWPXaapXWhafffLLAof1jODT5kHLfc9Q8K/HTxb4PZVtNYnSIcmK5/eIfzr3HwV+2KjmOHxLpwTPBubTp9StfFraXfWbFdPv2Azjyrj5lPtUkfiW401wmpWTxZH+ugOU+uK1hXqQ+F3OWph4S0aP1F8JfEbw944gEmkanDdMefKzhx9RXUL7V+YXhfXntHS80i8beOd0LbWFe+/Dv9qjU9HaK21tG1G2Hy+YP9Yv+NejSxkZfHoebUwUo6x1PsID3prVzvg/x/o3jmxW50u7WbIBaPPzL9RXQMa7ua+xwuLjuDGkC9TTWbbzR5lOLJJQcU5fmqP0pymqAk7YpV5OR0pOxpR2oAXtgUbe5paRjQQG3vQRR/DTNx3YzQNjf4jTxx060z+I0qk7qBDnOVNUZPvGrjnFU5m54oA4v4sZ/wCEA1oB9haAgHGe4r4bnt4pPiBYrJOyqofnaR2r7b+MjN/wrvWArtGWjADoNxHzDtXxJCr2vxJsjNdNODu/4+I9g6V8bm7ftV6H1eW29m/U5XWLW3bxtpzQyyuxvU2sM5+9XaaOt1dfEhlEU3m/Z3Bldjge9YviJo4/G+ki3kjjY3aDzBkc7hXU6VatJ8VHje7eQtDINsbDnpXgSk/Zq568Y3kee/FayvLWacyXIkBPAIPNW/E0Ulv4M02JrdcfZVUMfp1pfi9Ypa/a2YSqwbA3NnpVvxFcQSeENPYQyAmzX5ip252100m+SBnKKUpehzXwrjX/AIRG9BWDmUsPMPPeu38GxhQ+BGPnH3c964f4V2thN4VvWmX975p/iI45ruPCaRwBvK5TeO5Nd1P+PI82p/DPoLwi27T4c8HPavRtCk2zxEnBrzHwhJ/oIz2PFeg6XNzGc85r3aZ5VSOmh7bp8m60jPtVhfWs3QpvM09Cea0h8y5HGK9A82xNG9WYz71Qjk+b8atxtU3ZZYVuuTTmbpioPM5pWk4pNrqOKd9D4v8Aj5q1leePL21MEzyNqe3erjaxGOmPpWX4eWXSdQ19Bb3KJJ82zcx7e1WvjFDpdx40u1jhWG6bU3ZJVkIKENjPWmaLfx6NHr8d5cfbpi/y/vegx9K/OMY06rsffYdOMEjyLwjqklv8YtKLxuvzScyqfQ81Z1jVJJvjBoreerA3vVlAAHPvT/Bs1lrXxcs41hX7spPmPgfdrP1DR7WP4uaKF+ziD7XgkybgetNcvVdBvmtp3PTvil4nC4iN6gZR833eDXzb4iuo77VLPdMsgaf73HofavpT4naLpirvEtqPkBO1BXzH4stYrbVtOW3JL+cc7UwOnFbYDltZCxSluy34ch/s/wAdQC0IYOpx1rstS1C5/txBcKoG/wDya5HwvHdWvjy02wPMdpJXGO4rvNcmM2us0tgYskYyf1ru0VWNzz7e5Kx6B4TlX7RHgHqOa9/0Fv8AU+6187eFpP3ytjacjFfQvhtt0cBzzgV7vY8W1rncWLFdp/CvV/Dkm7T4z6DFeTWrDaK9S8LyD+zUwea76RwVNzfZuOajpGfOaZ5lbGIrMKsab/x8H/rm/wD6CaoSN3qWz1K2sZJJbuZIIUhkJkkYADCE0CaOd0tR9h07PT7Oh/8AHax9dO74jawuc/Nbj/yXSr+j6lb3WjaPdRyI9tNbqYplb5XXHUflWJc30Oo+OPEd1aTLdQ20tskssZDLGTbpjOKn7SYR2Zo+Kd2+2yeN4rorbm3T6Vx3iTVrWS6tlE6MQeQD711tpOklumwgjHY0oy942lF2uzxf9pSxur6HQI4rj7NB5shds8524H86+J/iLps9vcTFrnzwXBJXOTz0HvX3P+0Iskmm6T5KI8iyuQHbA+7Xwz8RJb+PUWjeFVIkXDRt05618Xj5XxTPrcD/AAEju9QvrO98TeGbexZ1migUt5zZGdtcz8XrGYXAIuLefI5KjkcV1luo03xtpdzbN9oVYAWSQZIyB2NYHxe8VJPfNizRVHsBXkxk+ZI9N25Xqeb/AAXmvLPxhq+1XaQ2bHFuwHFeqfB+E6hN4jaWWSIrIvDJubOPUV5V8JdUgt/GGs3TxkD7IU2jOO/pXqvwb1yXTYNd+yRx7ZJsksegC+9a4z4m/JGOG2RxPxXV4ZJQJmdCSCGj9jXG6bqEUPgGBXtsna3JXg8/Wul+JfiO4vrq5J2lWZvl3D8+lc1ZwrN4FtzuO8oxwAD3NdtC6pL1RFX4zd8FQzTfDdzEdkZmJYF+vfgYro/A8c0Onqs4AJc4+lYXhCQ2/wAO4VWzdtzklmJ5966DwrI0lvGWTywSQFrpwtvrEjkxX8FH0p8HwPsVwM/PlT0yO/8AhXsNk4VV7nb6V478HJCdPuGz0Kj9DXrdtMMD6V6f22eXZKKOr0CT5pB05rs4H/dgVwPh+cbn+tdpDN8tehSmcFSOpd3D1prSA96g8yo5JT61vzGPLYkkcetVpJPTrTJJvWqkk/UD/PIqZT0KjG7PlL9pKG+n8YazPBPARCqqEcnP3RXi9jDCPhzI1zKzTs78Rt716X8ePFFpH4y8SpMjlkkxlR1+UcV4/wDZbSXwKblZ7ndK5by04Uc18FiW3Xk/M+6oe7SivI6PwbPN/wAK3SK1tRsBYlmX3ryjWGc+ONEEsHHn/NhR6V6d4d1waf4LSJYrhFKf88yQa8wub6K48baMXLeas+cSLt4qKCaqSdi6zjyxVzT8eRxrrGnG3tvLb7VH8xUEH5q634lTXUukP5iQH92TwuO1cv491SO71rToogA4uo8bPrWn8SNWSTT5Avm/6o5JU+lVZy5LmkbJy9CPwrNaWfw9tI2iIkkBy3PXNdl4ajEdnAFJKtggNXFeH9FtrnwPpspNwXMasQJSBn6V2Ph1UhsLZQzEA8ZOT1PFengYxjVnJ7njYxvkVkfSvwRt9ul3chGN0gXGfQV7PDjYo9BXjvwVk/4kU2cA+b6+1evQyZXnngV7KkuY8e19DShxV+GT5R+dZEcnSrscy9Ca6oyVjGUTQ3D1pd3vVZZhml88U+YjlZcUhR1p3HrVLzx3OKes9HMOxciPrUob0NUftFSLP3o5iuUt54680m4etVvtG6k8z8qOdBylrcNp5pC/yiq/nLg4OTSeYNoycVLkPlKXibj+z3CgFrK8ycdcFcVzuizbvAepsOjQNn/v4tb/AIouo1h0gKyuzWV8NoPOdy1xOn65baZ8NdTmuZUiX7PJ1PpKvH1q5dLGK3NbTD/xcC956QfzC12sZHmMPevP9LuGXx/dF43h8y1R1WVSpIIXBwa7VLoCQnrzWFSXI0jojFtG5GwpxcetZ0d5u/GpPNqlUuiOUtMw9aTcPWq/mfKSeFHJbPavF/it+1F4f8DxXFhojRa5rajDbX/cW/u7evtSnWjTV5GlKhOrK0T5H+NN4LPwjJMAT+9UAeuc/wBa8xX48eJNJ+GOpeE7e5tH0W6hkiMdxaI0g3dcPjIr0T4+fL4Hc7iT56cemAa+b7iOT+x5WwMBSD/jXswTPM5U4pM421bbkZb6nk/h7Vcnyy43evBHNMgVZG3c7mOBx0qxJCV+YENkkcnFGzMvJGa8h5DADb6fzrZ8J6S3iHXtOsEiZmuJ0jGBnILDJrFu8lgQN6g8ndjmva/2W/DS6t40uNVmQGHSrbzskfxn5V/U1M2lEqO9j6bvFFvCIkTMcKLAoHHyoAM/pVaB/mKjhRyOvGaku5zJx8rBVwccc9z+dRQZjV8jk9Oa8uTTPXjsgZl+YnHT71eJ/GzVBda5a6fnC2sfOTkbm+ntivdY1SGFpZTtRAWJ+gr5g8TXj6trt3dyqT5rlvm+vA/KtKWjFLY9s/Yj+GNn8RvjxotrqMJnsbPdfTJtyrbACoOe24AfhX7FRqkW1VG1QMBR0Ht7dK/EX4D/AB6179n/AMQXWr6BDayy3EPkOt3FvBUkHjkEHIr6Z0v/AIKeeL41QXnh7SLlj18tJYyfyc179asqqik9EjzqtObasj9IpPljc5xxWH9qk3Zjcb19+OtfEtj/AMFPhsH9o+CI2zxm31BkPHsyH+ddFof/AAUm+HV0wOo+G9a09j1MbQyj/wBCWsIpHJOjPax9nvI01ujNjO5en1r8+P8AgqwxW98GMDgETDP4L/hXvWm/8FAPg7qUaI2q6hYnI/4+LFsD/vkmvkv/AIKEfHHwf8ZLjw4PCWrrqkdqrmWRInUAkdPmA5rGovdOilFp6nyV4by+r2+eT5i46eo/rX7oppLal4LSJlJkFtG6f7wUV+F/haRLPWIGmYBQ6ks3AHIr9xvB/wAVfBmraTZpZeKNKum8lFKpdpkfKOxNdi/gw5TfEbI868SaHKtu9wsZWaAeai4Jzzgr+Wa8ytm2+ILWby2hLSKdrDG3mvpC8ktL5nS3uobldzY8qRX4/CvG/HHh+a11uCRYJCqsCCEOOtEvfiePJtH49fGieOb41eOJBkLJrd6V9h571w2uW5jtxlsHr8vcYrrfiVcrffE3xVKVXEmq3T4btmd+K5XW1JtlIwRnGK4DqjsjItX/AHi5TPzDjvUt181tKVUjBzjHNMt/+PpWY7sHoo/SpJGP2eQFcOTnp2qkaIS0VWhwfl4JJ6H27V9j/s3EXHwd04Ag+XcTL1/2ga+M7BiUODvKg8V9ifsqSCT4Skbt2y9kAH1ANMo7q+X5ju4HbNY9wAVb9a29U2hj82c9Kx5xmMknJ+lZvcB+l4+ynjIyeeav6Y3+lR8ZPoTVLSVzbSbVwdx61esT/pJBHSuumczNbxeN2nnIwOM/nWb8oijAPRa0fEzm40d8chdvX61R2/u1J67cV0mRXkzkL2xioJF+VfWrTKBzjn61FJ904oA4n4hX32DTVB43vn8ua8Fvrr7dqRkdsEHcQOT7V6n8ZNSEc0VsGwViPvyzc/ov615Db2/79pWyCD1P0rycRJN6Hq4eNo3Lu4543Y9Wp0b7e+49zjpSbjKpOCOMisbWtSEV5b6eFZbmZ1Rj/dB9voa47NnW9DU02EQWtzqkv+umYxQZHTjGait7K41bULSwtl82eZ1jRVAyWJxVzxFcRx3EVnAmLe1jWMd8mvXv2b/AIvLq48U3cZKQkw2fmDgvj5nHsDxVwjzPQmcuSNz3L4f+FbfwD4VtNJh2tLGN87gY3yHqf6fhXRG9VVPb6GqG35c9Dgc1Turjyvxr01poeW9dSbUtV8uMqCeeBWQNznOc/XtUDyGaVjjv35qwo2jI/GkMXcTwTnFKFPUd+tA+XPHB9TinrnsMigBCDxzjFP43AnpSqvy80qqc/KaTAUDoB0qVeCMetNjX/Z4+tWVXacY75pWARU2gc89MDpVhFPB6AUscRkIwOcVditSvX+VWkQNjj9TkVZjj6AAZ7f4U+KHj0HpV+3tt2O1WkyWQxwlMdvYVYSE88Vdit8Y4zVlbfPJrVbAZ0dvu6in+SfTJrS+z7eaiMW1iKmzuBSSLdUghxUn3VFANWUR7T6U7bnp296XdxzxS5wvSgTHbTgU6MDr3pu7pxSbuc1m9xDgw69RTuD0H4VGioMsE2k96etIpj91LTeM4BzSrn0oIZICcYJNJ14OcGl6dKGwO9BJq6GuJhg8Vvtnk1haGv70n2rads5rojsYyGsu4e9TW8fSmL61dt48896CSW2Ubs9hWjHH0qnGiqw71oxYKjtUsBPLpj/LVg8c9R7dawfFvi/S/Buky6jqt1Ha2yKcbj8zH0UdzUtqKuxpOTsi/cTxW6vJI6pGASxY4AHv6V86/Gb9qzSvCazWGgSW+oXiArJeSN+4iPt/eNePfHb9pzUPF08+mWJkt9NJ/c6fCSJJv9qVh0HtXgkWm3OtXwu71zcSKcrB/ywh+g7n3NeTWxl9I7Ht4fAbTnubXij4i6/4+vZLq4vJ5Wc/8fl0TnHpFH2Hvis/TtLFtukUEyv8AeuJ/nlb6elXVhht2wD5knv0FHn9ScbVxubOAPrXlOTm7nuqMY6IdbxRRYba0sgP8XP6VoKsrEY+UAZ4NYq6sJJHj0+3a/k6F/uxD6t/hVh7WS6cHULpn4H+i23yJ9CRyaoosTahaWf8ArJ98v/POMF2/IU03V1Op8qzESnkNcyBf/HRk/rV2ONLaPZFHFZRsPuoBk++fWoJ7OKRf+Wjnvv6UEGbIs24s93hMZ2wrtA/E81SV4HvYkkDSZJysjk5rakskZdu3YM9qoXmlxRzQtGpDNIAGY9ep/pQhvYjs7OOS7WVIkh3DkKPerHjJl/4RYkj/AJaRj/x7rVkQJDJ8oPD4wKg8ZZ/4RR+43x9v9uq6mZZ8W4bwjeDnIt8/oK5/wzY7bGydiSvlgkMBjOK6bxUp/wCEdugVyPs3/stZnh3DeHbJ2GPkHaqluOO4kix+YUMWweq5qL7O/LCaRM9AcEVYumDo2ATjpzg1ReZ48DquPuuOtSakshlj4by5j7cVF5w+bcrp25GR+dCyJJnfFj8aJIxyYyfcGk9gJVwyhT82DkFf50sqxtH5bfOvAww4qsqs8wypQbfvKeKsSTGFdxCyr+opCsmY1x4dEcvn2ErWk/UbD8pqRfGV7pbpBrNsdvQXcIrXhKTLvRsjuO/5U66s0mhKyDchHIyOaCbNapnSeEPHl5ol1DfaPfFCCfmibj8a+tPhH+0ha+Llj07WTFZ6mRtSQnCOe3WvgC40K50ab7RpUzxluTF/CfbFbOh+NlunMFzGLO8ByEyQGI7g9q3hVnTemxzVKMai10Z+qSSO2wYRkIzuU/rTl+ua+Q/gr+0XeeHmg0jX5GvdLfCJcsdzw+xPpX1ZpusWesWcV1Y3CXFvKu5GjOfpXsUq0ai03PCrUpUnrsaiyfL7VMuMcVm/aAsqxMGDMMjjrViOb5a6UcpcVvmAPSnVVWQ7uBkVynxU8XXHhHwXdX8MiwyEbEdiNxIHzYHt39+K5sRiI4eHPM7cPh5Yifs4os+NPit4b+H8S/2vqCJNIdqW0Xzysf8AdHP41wepftTeH9NJZ9LvzGRu+XbuI7EKTyPpXzzYeG76+8PxeK9auXuNX1Z3lQ3K7jFbg/dA7FuPwrk9eml1GNZl2vCjBCIzzGeAMZ6DpXzcs4nKXuaI+jWUwjD39z7u8A/FXwx8SrVpdA1SK6kQZltWBSeP3KHnHuOPeuqkbDZ/CvzCTVdV8A+JNO8SaPK8Vxbyb1deAD3RhnlT3B/Cv0J+FfxFtvij4H0/xBbp5Mky7LiFeRHKPvL+fP417+Fxca8Ndz57E4d0X5HaL93mnL1zUUe5uApP0FSSRvEoLgoD0yK7+ZHGMZufaqk7BulWWIbhTuPtVaS3lbgRucf7JrO4Hn3xqZ1+HWqCNdzkoMAEnlh6V8WWcJn+JVtHeLuQCQ7JflHA9Sa+2/i1Y383ge+W0tJppy0YVUiZifm56Cvktfhz4ovvH0cs2i30MJVwJks5DjP1WvlczjKdVcvY+ky+UY0vePOvEltAvjbTRBHCj/bowq9P4h3xXZ6baXc/xWfz38s+RI3+jkHHQdxVXVvhB40k8aaZNBoOq3NvHdrIz/Y3AwDnrtrtdJ+Ffiu+8aX97P4f1a3KRkRyC1k2tk8j7v0ryKlGo42SuetGpC97nj/xg0R7We52XUrrkk7yuP5etbOvaxAvgXR0kicv9lUZycfd61ufEn4H+OdSkuFt/CesXjHoUtHwT+VXtW+CHjXUvB+lwDwXrZu47dVYC1f5SBjGK2hRm4RTWxzyqQUpNPc8l+FenxXHh3Ui2d3nFhg9K6zwpa/ZVnKswQyDGa2fh3+zn8R9N0fUo7jwfq8Mkkm5Fa2YZHP+NdN4e+AXxC0+NxL4R1fDPn/j3P8AjXVCEvbOVtDC8ZU7JneeD3/0E5xn6iu3sbjbtIPeuSsfCfiXwppzT6p4Y1e1tVOZLg2h2RjoSx7Cti0usZGetekpcsjglB2sz3vwrc7tLjIPatn7RwRXG+A7zzdHXJGRxiuikm24wa9KLurnlyVmXBcbWAJ5q3Hccdaw/O2sT+dWI7rcvWp5gtc1vtHPWmG6G3GaPDqjUtQkiaHzYvKbcf7vHBqaz8Jr5MiyajLJJsJRN6g5wfaplPobQptq6PiP4oXbN4okJVVf7fJiTP8Atn/Gsux+zWsWunUFkLN+9j3ApuUjg/TNfWV98BfBWpx2d1qHkzaxcHzB59yeXzluARVi7/Z50C+jBaxS8UIsK5kYjYOi9e2TXyk8sqSqc1z6qnjIWSPgT4bxWc/xUd4ZGVVtZDuck7T3rI1a33fFbRvLkD7rzO8ZA79c1+iVv+zv8PdMvv8ARvC8Ml95eySSN2yoPXLZqaT9nv4bWskS/wBg2xuc5DlSzA+zf1NdKwLUr36GbxStsfFvxK0mZVDme3wU65zz+deAeILWRtQ07Lq26YYIBr9QLj4Q+H11K8t500o29o2wJLZhz0BHP0NULH4Q+H49c+1w+GtCuYNhVN1oV3N6jnAoo4KVN7jqYiM47H506PZy/wDCbW48z5hHgMDx1rvNc3/2ykYcyfLjOPSvurTfhPbW/iKW8Tw3oTLJEI0ja3BEZBJzkVrSeA7PT/F+gx3ejaQy3P2gfubUDB8vPU9TVvCPnU29ifaJQsup8S+FgUmU44xkt+NfQnhy6ijt4meWNFVQSWYDGeB+ddxJ4D028tZoBYW0ck1hajd5Q4C3LKf0IFcN4dt7XWrPVY7i0QW8OmWOPlA+ZL6UensK9OMdDx3udfb6taMwj+1Q7t5j27x94DJH1A6+leheEPEmmf2azjUbQohyzeeuFz6nPFeUafEl5qkMlpAJLdfE+qRsFQfLmI5PT1FYnhOSxb4f+KYmiQrJZ2JYbAM5O0dv9mtYycdjCVPnPpL/AISTTdhf+0bXYDtLeeuAcZxnPWiTXLFUjka9t1jk4RjKuG+hzzXznHoqXXgbxAFgVQuvxsuVAxuUAqPbBrpdS863+F/gK5kRFeO5jhk4GMNGV/8Ar1XtmZ+w8z14+ILCVo1S9t3aQbkVZQSwxnI55GKij1bStatZ7VtWSG2mjdWmglUHlGUANz1yfyrzz4erBcad4VuJTH5v2WaBUC8/ckGP/Ha5/wAB3D/2LqFvLhobVLd04xkEOD+tVGoxOijofDd5onhPQNDB1UQR6ZErxTztu25ypJ45yWIqDxM2heFdW8V/b9W26JfSWss1xchThhAo+VwuVHXivPLjxBZXXwrFvcTbr2azeRUbJ3CK4Jz/AJ9K6r4rWqax4J16ORN4u4bVlk/uExY9e+KpycrJsmNONnoVIfGXw+0uP7dZ6xDLZKwSS4UPIqfU4NdtD8Y/A1jphurLWlvLWNdzPDbTHA+m2vir4Z6i+kXdzYalE0ulXINvKGJKg/3vrmtPQre+8E+Jp9Pumkk0razx3C5I2Hpu9R711UaKkrrcxqVeX4j3r4rfFDSvGmj2F9oMl1eWMLuslxFbEqjkfdYHBHWvnH4lfDvXfsbeIJIHTTWkQmVkwAGbg8GvYPgxHBp+oeLdCvUUabqMfmpGwB6jG9fccVzfxg8a3f8AwrPTvDs0EsRtp2tZZM4WePeCvHsa8PG5bCU5VfI9PBY6XKqfS5zml4s/HFq5lRlFts2sDxjHNc58WFsC7KdgYBvmx1rb0f8Asu88byo2/wDd24O0lvUVyHxag057yRYwwC8/ePb8K+Gj8aV9D7S3uM5H4U/Z5NU8TQlSwaDcGXjbjPSvVfgVaiOx185icedgLIP9mvHvhRao2qeJGE3lL9n4OR+X6V6h8Hokg0nxBLLHJPiQAMuePlrpxfxNJ9EZYVbHJfFJfLaVU8tCpJO1frXI2sci+EbWLz8P5Z2qo9T061oePJ7aaa4IgkXhsHn+prZ+D8tndeK/BlvJF5iyX9urDBIPzDINdVJv2Sv3Oeq/fkdF4Z8MazdfDuxghsLqR1JPlxwMScn0ArR0nwX4js4UEuiain+9av8A4V+len2dtasDDaRRem0YxWsSGABAP1Ar1aNFRnzo8mrWlUioPofHnwp03ULbT51m0+6hZiuN8LDPH0r1G1tb4xhfsdz+ETf4V7nHhfYe3FWFk7Y4rr5Ve5zXdrHkOi2d5HIxaznXJ4Jjb/CuwtXmC8wy/wDfB/wrtI5D7U/zC1dEdDnauciFuG6QSf8AfJoaK6bgW0p/4Aa6zjd6/jUsaitVMnlOGksdRb7tnMw/3aoyafquTt065J/3DXpa9MgD8qlXLf8A6hQ25dQ0j0Phf4mfs4+PfFWv67dad4fleK7mLxtLPGu4H2JyPxrkP+GW/iz/AMI3FpI8MKm3C7vtcQHf/ar9Gtvqc/gKVuf/ANQrzJZfTnK8mejHMKkVypHwZoH7JvxOg8NwWU1jaQyqm0q15Ge3tmuYm/YR+JN14ks7+a201oYNxK/bVycj6V+jK8dqkX5qqOX0ottX1JlmFWSSstD89rj9hLx9qHiCxvlGl2aW84kffdbtwHbha6DxR+xH4916wmhXUdIQyKyjdM3y5HstfdW2jaPSqWBpXXkRLH1Xc+EdL/Yf+INjoNtph1LRCIVVfM82TqO/3a39H/Yl8VwwqlzrWlRlDkbfMbP6V9ngYpwGa3p4WnTfMYVcTOokrnhPgH4A614T097afUbOUs+Q0Ybp+IruYfhtexqAb2A/8BavQAvSnDmuj2UL3sY+0l3OHi+Ht0vW8h/74NTf8IHdJyt5GWH+wcfzrtF+XNIowMVXIugueXU4+38D3K48y6hLdcqrY/nXMeIJJvD+tW+nSqshmtzOJYyRjDY2kH6160q968u+KUezxHYSdCLVlz/wIVjU9yNzWl78rGeupKw45HvT01BfX9Kwll96csh5rzvbM9D2SN9dSXPSn/2j6A1gpIetSxzdaXtmL2RtC+LUNfMxHFZSzc1Msm49cUvasfs7Gj9qbrSNcMVHHOaqecNvrS+Z+7zR7RhyaFLX7250fxZ4Y8RLbWUqW0WpTC3SNomJYRqSHDe3cYritFs/EWueCPGUsurR2+lalbSTpawwL+5czISoz26/nXU+Or1V0jTBnDJY6gen+4awvA+oE/Ci+PdrWUc+0gr0VVcUrHJ7JS3KeuRax8QPiEI5b6PS5tMtkhWSxUoJEUgjOSeSPwr0aG3MWAXLEDBJ6muD8M3PmfE/XBnkQqcfgtd6z7a461RzknI2pwUVaxoWrHpnn0qW71K30uymvLueO2tYVLyTSMAqgdzVG3mywz17Yr5M/bQ+IGpWusNokVww0u3sluGt0O0O5B+969P1pqpaOhrToKpOxQ+Pn7Yc+qXh0bwndSWtgjkCeDma5YdwOwz7V4D9ln1FZL/XJlt4cmSSNn++5PJc98ntVddPsvCeiya/qkwOozbMNtxsVh9xBWJJDfeNkil1Jfsmmpkx2mSN/oW+tccoyry02PZi4YWPmew/HW3+0eDWUdftEZ/DNegeA/hla6p+xJ4r1UaLYXl7DaXEpnntUeVVBHKsRkGuU+LNst14XmQ87ZYzx9TX2x8KfCtppf7FGqWpijZJtFu3diowQUJ5/wA9q/RqdFRw7rPvY+GlG9PU/FgQrDNjDYGMhj6gVYk3syovI6HpjkVt+J9KjttbuEQKApAxkelZM0XzKqfKBjNefU0ZlFe6Y93H8xUc9ThR3FfRX7NsNxZ+E9VuICQ91dLG2Fzwgzg/ia+ftQ6A+XvGdx4/QV9Ofs3xrF4NuSRu23RYDJA5ArirP3TelHmmkerW9hc/2f57ncx+5GR97/61RJuOAyFXY4Ce/pVu7vlkiiT5vNY7cAc8dAte1/BP4Z29hdWPiHX5ITI6t5Om3G0eWSflY5P3v5Vwwg5ux6U2qZl6H4A0rwf8Ode8V+KTBPNBYyy22ntICY8rhWYeuSODX5/3Ci5mdnyxblsnqep/XNfpd+2ZfQ6H8Cdd+WE3GpSRWqMqjcxZh0PfgV+bdvGZLtEGWVjuwRn3ODXq0cP7Scaa6mFOTleRD9m86NDtARjjGMninpbFWyQWPXp+lfsP8Gfgj4O074O+FrLUfDWm3ty+nxSzme1SRmd1DMSSPU1san+y/wDC7VxiTwdpSMe8duqn9MVvKhSjJx7HI8VKMrWPxrh0+aQHEblcdAP8KintnhaQOHUcYVsr/Kv18k/Yp+F0+/GiCEN2iYrXHeJf+Cd/w91ZzJbXV/Yt22uGH61Lo0+ktToWKVtUflFJGsKkxxhd393INUJGaSRgqn5cdTX6Ta1/wTHs2ObDxPJtzja8YzXyn+0t+zXdfs8eIrXTri9TUVvoTLFIqYwB2PvXPUi47suNSEnY8Fa4NvMD82B13dc1vW/jCW3hxEfLK9WVeTVK109b66SEooUyDLNxjJxkn0FfWy/8Ez/GN3YwXWma9odwsyrJt8ySM/MMgHK06canL7rHUlCNuc+abTx9fQZaG7uoGH8UUzIfzBre0n46eMNPubc2/ibVYVDr1u3IxkcEE/WvWtZ/4J5/FTRo3kj0+xv0UEk2t4p/LOK89vP2WfiRp91tl8H6kxQc+XCWGBySCK5pRrRemof7PKLsz5m8QXH9oeNNUuZXZmuLuWUt1yWctnP41naxGxhI5C7gB7c1e1KIw+IrmJ1IdZXRlAwQQSMY9eKz9YifyXZQdmc5Irpjsjy2tdDMtG8u85HT2609Vby5Rngtxz2pLcGO6XKhgTj/AOtTORGXI2gnGM8itBodZ5Eb8ZKg/d+lfV/7Kdxn4Y3aDjy79xge6LXyjZ4dmUENkEDPHavqf9k9Q3gHVlAB/wBO6L0+4KGij1PUGDY6AA1mXS4Vsdq1LuEbvmHIGSAazbkBlOOPasgHaXhbeRz03E1dtf8Aj5bvk/eqppqg2TdhvIzVq3yLj1rshsczLWsXH/ErlXPVlB/OiNg9um7riquq/wDHgwzklhj86sRr/o0eP7ordGTYrRkcYznpVaZTnAHNX1z5Y4z71SvmFvDNM7bViRpCx9hmiWxO7PnH4pah/aXiq6w3yRPtGO+P/r5rltw3EFsDqQfWpNbv/tWoXE+GJkcsM/Wui+Hvg+PXpBqN+f8AQI3yyd5WHUD2Hc149T3pXPap+5FF3wV4PfVmW/vIyljGeM8Fz2x7ZrzvxMyah8SJrtdq2ouCUHbC8AfoK+htc1G3j0eeSBfs9pbW7MqqMKOMCvm6dfOZRnb824tn6c/lUJF9dTpfBvhu88eeJrfTrVCZbqbJfHCLnLN9AP519xaNoUHh7R7TS7OMRW1rGI02jrjv+NeZ/szfDUeH/D58QXaYvdQQLbqw+aOH1PpnGfpivaNQ2W9qX2857ivRo0uWPMzgr1eaXKjAvpPKyOR3yaxLuYvJgHI7VPqV2ZJCB0NVfL284zS6krYkhj+XgYwOakVRt5pkbDqePapF+b0HOMVAxQhXnt707JznPzetAz90sOvNPKjJIBxTQCc7afCOefShFxyakjG3HpiqAliT5t3bpitfTtPMzLnkZ5Uis+zj8xsAZrrtNtdiBv1qorUTditHpqQ4OOlEkPpxWjLGFzn1qsy7q3sZ8xDHH0HA56Vft48dqS3j74q3EvPTml8JO5PDH05H0qxtXjioo+en6U1rqH7P5/2iEQb9nmeYCu7pjPrkjik6kVpcfK+iJm4+lVJZPm+tV77V7a1t5J5ruGK2j5eZpAEX6tnAqpZ6taaxD9osbyC8ticCW3lWRM+mVJFCmmGvYsswwfWoi3YH5ulNduuDz9aZvC4HenzF6k+SOKeG+Xkc1XVjzzUgb5etHMBI0nHAzSZNM3e9G47uelSxWH7h6VIvOM9M1Ev3TmnKxWpuMlU55AxUqndwagVufSpB7UXJH5PY0jNn60HgelMbjr1qQNzQWKu4xk4rYyaw9BbdJJjngVuMQGP1roi9LHNLckj7GtC3OcVlq+WArRs87c07kbF4bVbPerEMw6E1QLHucVwPxe+Llj8LtDSaX99qVx8traIcMx/vH2B/wrOc1BXZcIucuVG/8SPitonw10xpr6bzr50P2exjP7yVu2fQepr4E+Knxn134m65NO1ysrRsVVs/6NaD0QfxN71g+MvHmsfEvX76ea/eVt2Lu93fdH/PKL/61R2unw2duojhW3hi+7H2Ge59/evDr4iVR2WiPo8LhYw1luULHSYo/NmmZpJJRueaQ/vJf8B7VYluiF8uD92g4B9agu75SssshWNF5Ltwqiucm1GbXPMjtC1vaITvvG6t/uCuPluenzKJfvtaS3lEMKNd3bfdij5/EnsKemmveKH1SRbiU8i2jyI056H1NVbGxjsoStuvlvIQXdjlpB7n+ldDBbllB2sv+9TtbQhNvUIbgwx7AFRVGFVRjH0q3p6ieQysc4qGaLaig/MT/FnOa09MtR5RIXgg0FXIJCPMG7lsc03ceNxLDPGafOm1mPVgOajVhkhgwxzTsFxrSHcMio7ph5lsrbflkyeMgfKadJMdzEdB6VQuHM91DCWzyQPQjaf8aLEt6FqPPLBvMDNkFelQeNBt8HyPj5TJGB/33VGxAsbHygzOyvj5hj/9VavjD5vAA4OWaI/jvpii+YseKvm8N3LHjFv3P+zWX4XRbjw3Z7QPug9a1/FCl/Ct3helvggjvtrnfCcy2/hywaTOXOzinJ3KWjL94ApIxkdKoLGZGIHUdQORitW7jx688ms3actgsR65xU2LuSWsa+Ydy7X7DAqSOHdJt2ZXHB70zcFwx+8RxkjNOtJC1xGCD064oZQC1DM+DggY+lMnVoGAmTaOct2q2wDMxwODz3q1MwmTGFZeQVpAczcW8lrJ5kJ9wV6GrFnqTKNs3DZ++vr71ZuYRH9xsjHKHpWe0MdzKQPllH8JqANNv3v8WeOPT86xtW8PxaooP3Zk5WRRjaat2++POwEovBhbnn2/wq4sokjJXgngg9j6GhNoGk9zA0nX7rQpo7XVSSn3UnAyPoa/R/8AZQ+H3hzxB8HdL1K+sY7+e5mmbzHkfhVfaFGD0FfntfabBqNs8M6KxYYJPrX6P/sR2f2H9nbw7F2Wa5x7DzjxXdhrOeh5eMj7mp63pvw98O6O5e00qGFj6Fj/ADNbC6Fp64xaR/lVofdqWvVWh4ZU/smyjU7bSMnpjbXBeHfAOl/E7x7q0moxx3mkeH5UtIrZhmOSfZudiO4XcOPU+1dn4u15fCvhXVtadWkWwtZJ9qjJJVTj9a+a/wBjP406rafDvxLqGtabNLdXGtXF9PczMY1EchG08IeABXzmZS5pJS2R9PlcGqcnH4mfS3jX4e6C2lvHJplrJDt2hPIGAPQY6V8J/F74TWvgrxBHq+mREaTdy+Td2rchXJ4x7EdD6ivsnx98XILfT9G/sx7TUJtYUyWrNN+5KAcuXA+6PXivkr4sfE7XNU8YWfhq8h02e01BxBMtirP5QY4V9wY4+bGDj2718jUjJ1Lw2Pr6OlG1Xc8d8XaDHamWycB06CTAxzyj/Rh0r2j/AIJ++MG0fxZrPg682va3ivPb+ZziVD/VSDXl3jG3mk05xKpjurRfJlVsdsFfwBOB6DFU/hD4ofwZ8WNG1kErGskMzn1B+Rx9MV7eX1pRaufN46ipRdj9VI7eHaCIox9FAp5gib70SN/vKDTbadLqFJYm3xuAysO4PIqdelfZqWlz5DbQjEaLwEUD/dFKFVeiKP8AgIpyrjPelx7U7iGFM8gAfhTdpDfjmpqaV5zmk7PdDT5diNt/94/mab8/Tc2Pqal27qPLpWRfNIrsrN1J/M1HsPI6g+pq0y80zy6OVdha9ys0XsPyFJ5fsBVlkpu38aVk+habXU53x1ZQ3XgnXopo1dHsZwwYZzhCf518N29/tVTznFfdvjEf8UlrfHH2Kf8A9Fmvz+8xsDrnAxXnYrRo78KnK7Z7v8L7vztLI967G4mOBXnPwjnLWLjrgkV3t3IA2M49KuEnyo56kffYyS6wx5qe3uh61z99eeXJnPt1p1vqXlpv5yvI/Cp5tS4xPX9H0GTSdFa4k2x3F1GW3M2No7Cse6sJ49JN9/aMcc9u4kUK4UEbuhP0rr54bfUtFs7m5H2jdEHXf0GQOMdKr2MEzaTLbQwRASIwCqo25yaqep1UvdRwvjgz2upeE71fs9zamaVJMKrkAxfT1FW20+XUIllgtnhVhuDQylG/DaavzW9lcaRHpWoafDeXLhkAEfCZGM1z/g6WPQ/DdhpVytwskO6Murn+8cY/Coeh0xjfVnQaPp+oz7o01W4SRf8AlneKJAfx6+tV9Bh1TUI7u+Q2t28NzJCqTFlXKEjP6VsXDusR8jVJF46PEr449eKyPBGna3pMU1vPcW2oac9xJMCE8uX52LcYJHep5tbFOGlytb2niFdRvLm/0rTzHcMpCw3hBwFx0K+1bsbPeWIjfQ7iKIc/u50Yn6dK0Jri0W6+YyQRx9Q8TcEds4rPmutPuLhpJNXmWMZPloCq4pN8pUY8ySKTeNbDQ2n86w1CCOAhctbNs5GfvDIPWud8QeMI9c8aeCp7Qym3F1ImBGw+9GRzx64qx/wmFneazrVo0yxwK8axq+W81diknPStVY9GtLXS5Ee1Ev22NoAuMhiegHX1rFtyNuSMU20cVpfiKK+vdP55l02XcPeO/Vf61wmk4trPV0cnLWXl4/3dScf1rprjTY7Oa01WCVYwuk3n7pRx/wAfyNu/lXI6jcSx6zq0RCpttZ+nGf8AiZnH9a6lojybatnTaKRo2pX8FniST/hI9SlYemYC38zXE6Fo91P4H8QW8MSmddO0yUlTj7su4jB9ia721jgh8ZalFbmRpJNZ1HzPMGACbRSCPbrXPfD/AFRG+H/iC8dcTHRbYvnp8jsv+fpS3GaN1O8XhDxHAVXbHrsIUDrklR/LNavj5dnwl8Oi3BlH9oWO0IMn0P6VhXVxLc6LrqQBG8zxBbnLdcZUmuwhjkHwf8JO25ZZLmEkN1GC39KlgZvhXUoLE+D7PbtnuriSOMr2x5gJ/WqXgu18vw/q8JffMLOI7j/sySL/AEqCRl0WHwRqbxsyw3jf6tcnEjSAfzqz4AsLhob9mAS2uNI8xWJ5z9of+hqoiltc4rwz4Pi1T4e7Su+8ig1O3iJ/u781ueOtcNp4Xk04BYw2jWT3Em3LZHHFYOjNqS6JdPpr/NbTasiHnG47dvH4mut1SSC18DrqOqQJPOdDt1uFXq53Yx+taPcyR8u/2XNa2N5fiVJIIbowS2mfm2nLLJXSeG76HxFa3Giak7cofIukPzIGGA3uM4yKj0vwxdXE2tfZ285LQLMUPzb4ScE/hmtLwLpOn2Piq3S7MipcxMsDZ4BPQH8a6oSdOWhx1PeWo74WeE9cs9Rv9E1R1/tjSH8yKTf8t1aueCh749KpfF3xA86xaHOoaSO+ieCRW5jJPzr/ACr0bxdpL2/hdr+2d4tU00go6khvLB6H1A/rXinxKs5LvUfD3ieF2MN5cpDfWpIyJx1cZ7NwfxqMZJ+znfsbYWKUo27k2m3U1n8UmKR+eWhIIOOMEVyPxe1K5bUJy9oIyxIXaRXW6HE0/wAULjerxr5OcY6ZIrnPjBZQx3rshJbPBYGvy+jK9RJn6DJPkdjz/wCEt4iX3iRri2Vi0AHzIW/lXp/wpmvI/C+tz2vkJbS3BBDkg5Arzj4P28s3iDXxkwr9n7mvWfhrbrH4H1EtHJK32uQAIuQfeuvGP3n8iMKvdUjxXxtdXcLXJcwuDkferrvgrHJ/wmngsELs/tC36f7wrmPiNCsa3EoVkGDkYwf0ro/g3cO3jrwQMNj+0Lbnt94V0x1owscs1+8kfq3bsSykdM81oVQth8wFaCxmvcpPQ8SotRKmTINR7dtSx1utTGxPD0qTaKSEe1SfxVsZjMfPU8aiowPm6VNGDtPFNCYLU6jpUW32qZK0RDHMozRtFOWk/iqzMNu6lC7aX6U4e9ADadtFLSgUEDdopyqKXaBTlHtTuA2n0U+qAZTgMUtKvSgAXqBXk/xa8weI7IZ+T7LkfXcc/wAq9a2HscGvFfjp4l0/w/r2mLfTiEyWzFeCcgNXLiP4Z1Yf4zn1YjAqSMtiuQHxQ8N9Bek454jY0n/C1fDij5bqZ/8AdiY14TjK+x6+nc7VWqVT0xXEf8LY8Pg/62c8f88TSr8XdAXvcN9YyKu0uxPMjvF7VIrEYrgG+MWhqeI7gn3X/wCvS/8AC4tLBHl2d1IP9rAp8k+iFzxPQ+eAKcxO3FedH4x2/VdMk/4FIKq3nxq8qM7NLGfVpeP5VoqU7E+0gdT46Y/Y7dc8f2dfN+qVgeDWK/CkkHJNtMf/AB+ua8WfEi5vNL0y6+zIPtFnd25jySBlxyK6Dwerf8KhUkc/Z5//AEOuqacUrnLGSlcu+F8j4ua/6eQn8hXos2cEg15z4YIb4veIQOMQr/IV6PIOMDNc09TpitBbVju+lfEn7ZzE/ETUsDcP7Ohx+Rr7btlIkzXw/wDtjN/xcbV1b5QtjEOeM/KelRrys9DCJOb9Dx/4oKZfBelkrkpcQ9f92tK4/wBGsogmRtQYX0461kfFRk/4RHSh93NzCD69K2L7c1hGQTu8oD68Vvh9InJjn7x614+t1uNGZc9ZowcfjX3VNoNtY/sW6rYwl4oj4cnIO7oxjPf8a+I/FkZm0t1PTzEzz9a+6tWsbW6/Y71W2eRhbt4el3MDyPkNfpMv+RdC3836Hy85e4fib4gjK6nJCeqty/UmsqSJkXeDxJ0wePrXReKrZYtSk2OHReFNYs0YjB2jGDmvDqfEYxleJkXpEarkc5619Kfs9R3DeE5MQs5uLgrCijO446V85XRXydrYUZz83pX6JfsteCYdD8B+HJJYkW8kiefzWXJUPjp+VctSPNFI6aMuV8xo6JoVv8OdQs9Q1pGudUnGIY1KmKBSOueu7Ne//DnxdY+LoLYCENj5CGRQxKnO6vO9U8I6b4q8S772B7m3t1xJJahhlyMqGbpmvTfhJ4Nj8MWrRKp8uZhMpP8AyzDfw81pCKitDWrPmVzxD/goprS2/hHwlpY2h5r2S5wPSNNoyPq1fFvgPw/J4k8XaRpStue8uorcMR03Pj+VfRX/AAUB8Qf2l8VNK0lPmj06w3sufutI24/yrz/9kXS4dc/aC8HWs3yp9uWTH+6GYfqK9PBLlqc76JhTklDQ/X7QdKTQ9FsrGMAi3gSIE+igD+lXAm7quKN22NQSM49aZG7rJgvuB6VzX5rtnnXvK5oqvygYqKfsKsL90VRup0Vss2PoKxS1LY4HOP8Aer89P+CnkIk8X+FXIyfskg/UV+hElxFb25mlkWOIfMXcgACvjT9sTwHo3x21NZ9M8YabY3GhoIJUmjkkj3yEkKXQEA4XOKcoupokOE1HVn52eB9Nj1LXrW3lyA0iqw/4EK/bG28Jm1s9PuYJWEccCB4yxxwoxivybHwofwZ4ptnsvEGi+JIluFRTpVyXlZsjrGwBFfshpIL6PaCRNrNCm5W7HaOK9Gpanh6bW7bOnESVWKOdjmF1G9sTkSKVzn1715TIbzT7uWJriVGjcxk7jnGcV7pcaNFtLQqEk7Y4FeW+PLeOPXpZYhlGZS3HcEZrmhLmujz1FxPw4+LWkt4d+LHiiyYRySWur3UTOpJziVvWuN1Vj9mOVXGQORXpnx00+6b41ePFjhknRddvSZAp5/fvXnup2sskJIiYMuMrt+7XO42ZrEwINqXCgtzuI/U1HJGzWcp/uvnqPWrKxeW+77oDZJI75qPy2WGdVO0h8/MP0ploLFY5JlUlVBzhse1fWH7Hse7wFrROD/pinI/3Oa+T7Hy2mBY569BX1p+xjubwPrwYdLtf/QKncUnZHqGpr5bMc5zWRcI0cZwATjmtvXMrJnBx9KxZsNGT7ZORWT0ZQ3S1K2RGdvzk7auWybpiSuRmqmmqWtc7erHmrlioM3JwTz0xXbTWhzyJNZhX7ErAYOVPH1qVU2WqdvlqXXFC6ZGfQof1pWj/ANHjyckqDW5kPVdseQM1xvxO1J9N8F6lJnZIyeUv/Ajiu22jymP+zkV518WtPn1XSbSwiYKZZw8mT0RetY1PhLppcyR4V4X8Jy+ItQCbttuPmlkYdFHOK9Rs7VbfTW0yIiIskqw7VOAu0YJ/l9au6dptrpFtBZWnJkZVk4wScZ/LpUMOllr64naRh+9HAboFGMD2ya8p6HrWZz/xDmj0fwTdwRkiSfyrYbW4OMFj+Vcd8H/BY+IHjex0u5JS35mnYc/IvJ/PgfjV74yXnkzafp46IpmZevJ4Brvf2RfD7Sa7rWqEZWCBbdT2Jc5P/oP61pTjzSSM6kuWLZ9S2kMVrDHDCoSKNQqKvRQBwKqa0xWxIPPNaCYAGMGsnxJMot/L4BNevLax5MfedzjbjmYYwMVKG6D2pJNrTdc8U5sc49K4jstYNoNPT5cZpq9MelG4lR2NQBIvr3p7Z3DnioxIcDC4JqSMbqaAljUDjdnNTxrzgEjjmoQwwOlW7OMzSADmrQGzoltulXIyPeuujjWNVA4Hfis7R7Py41OOa2doVea6oqyOaTuyjMhZiAM4FVWjKuK1Gj2555NU5vl6dKQrhFheM9qsrhYySAcDoen41VjYbhwwrK8U69caTaRQ2KLLq14/lWkcgyN2eXYd1UZY/gO9RItF7SfFhbxZc2VtawXWn2aeXfSXKbg0jDiJOeCByx7ZAFeD+Nv2bIbPRdam8P6/9ia8kMstvrTK1ueS2zfkMvPTr0Fex2MNp4S0NUnvI44IAXuL25cKCxOXkYn1OTXzvN4+8R/tDeKL3w9osVnB4UglZZzPbpIJI84WYOfmByDjB9K46lOLlz9TopzknboeI6l4T1nSfCOn65f2d0NHvlZUu7O53AbeCGHbkHrXffse6prd54+u4rF7j/hGYrVlkSRfkzkbCSON30r6p0LwnpmgeF7Xw/bQLJpkUXlmGYb1kzySwOckknvxV7TdNstJh+z2FnBYwZz5dtGEX8hWkadtSnMvnd2pFU7qT7ozml8wYz+FbGI5SafUSsSKVcZBzj+dAE33vwpwbdxUW7v1PenK3PHWgB+7pT9wPNVzJj3FKrgnOazuBYVu1TK23GOpqGNqk3dCOOaeoEu7pUe75sdTQJPbFMYjOc0BY3NEz574wCVrab5q5/Q2xcHntWy7+9aJ2OaasyRT8wxWpavhQKxFk5H1rVt5NuK0MzQOG+tfGv7dEj2uqRyB9rLpXy47Zc9K+xlk5r43/bx+bUE7f8SnP5Oa5cV8B24NL2p4h4asobbQbS4RdqmPIQ8AHHX3NV9Y1JLXT5J55MRD5j9fQetXdLxH4Z008n90AfeuM8WRvea3o0LuzW7ybjFj5civCesj6W9okMVnN4i3Xd6zR2S/NFakbQ/oW/wq39i+0RqgJRc/cX7oArbW2VpJEZWIDcenWrMNii3SHbnNLmDlvqypBbr5YJOCvTIrWs7cXEgXkAimTQhZJEHGBwaXTt9vJvkb73AqGzWNkLcwiMhRkj6Vr6a3ykBcYXniqF1kqmT82f4au2ZAVyWOdhPzfyqohK3Qz5mHmMuc5yKglJXdxyo5xTbiQrcsCwC+1VpZiGAVvlLetXYybHwtktld3vmq03y6rG4+b92xHPtUm4uxO/nuKV4wt1Cw6+W3B+lSJu5RtbN7hyqqCWc8eta/jLavgGL5RHmRAVPb56qWJKEHjIfII65zVzxgN3w/dmYn96mc/wC/VWCOjJvEQLeGb0b93+isf/HawPA+G8O2LOCcbSAfzrZ1tiuh3QTA3WrDB/3azPBahdH05TzlF47dKmWiNVuaFwS0ZYjacnisyNvvbmzxz7Vs3CtlxnI5OM9Kw2Xbuy3J4IWpuUEjfLz0U4Ge9T+e0c0TDB+U8DrxULL+5O/lTzj0qR03KijrjriqGi35ys53jrj2qdnRE4Xgn8ayhGfmZGYjdwCOlJNI6x7WbPNGpaNCaAsrjG7PSs1rQSzFXOGA+Ujqp+tasEy/ZsbucVWtYd10cc/WgZRgZo/ln2oeiuBwf8KfIhZhIow2evY/Wrf2ZfMKsvyyHpnpWZayMslzEQGSOXavrjANDM5GpGqyrv2YPQgdq/R39jb/AJIDoOeP31yB/wB/TX5zwp5kOCow3GfoK/Rr9jWPZ8AdDXss9yP/ACK3+Fb4X+KcON/hI9vVTtqT0pgOKftr1z5/ocX8bLH+0Pg34th27vMtVT83Gf0zXyf+xna+G/G1z4wi8QMJ44mhItkldTDIu4FSqHoSOPX2r7K+Ilqbr4a67FtyJFRP/Hq/ND4E/FVf2f8A9qvUBfS+Tomru1hdlj8qknMch+jYH418ljv3lacL7K59nl0eXDqS6n03+0BY6X4T8e+BvssEMFpbb1exaQIBDNIGII5xzitD4xaboWgaHLPpHgw6feblllu4rNVb5SGXDKTnkCuj/aZ+I58A+ErbxNdaZpOpt5iR2krweYzMQSHDHgDA614O3xu1P4t/CmDVArWUj3c1jdMpX95sUH92BnjBGTXzU5SjFVIrQ+qocs7Qk9SD4maT9o1ia4jQKL+2V2XsGOWH6Ba8ejsWh1a3UbQRvRc5z1zX098QtLW10/RnVNzNBagH/tio/oa8E8WWIsvE1mkY43seT1BC/wD163wlZXaR5GLpWZ+iHwL8R/8ACTfDPQ7gtukFsit9R8v9K9AYYVs/KMYzXzV+yD4qEum6hoRfMlrIZEX/AGGPb6V9MJyAetffYWaqUk+p8JiYunVa6DY/u+tO+7Qq7actdRzDfvUbafto20AM20bafto20FkTLzSbakZeaTbQBC0frTWXFTYPemstSgMLxkpbwjrY/wCnKf8A9Fmvzr+0YjA9AOa/Rbxl8vhLW8cn7FP/AOizX5uNMOD0wBwa83Gbo9fA7M9v+DVyZLWTHB3c816DfSfxdceleSfBW83NIg5G/FesX24A5/IUofCY1vjOR164eNgVyTnnFUYbuYYAYtn+92q1rsx3PhTnNZTMVBwCOM/pWEnqbR2Ppi40G2m0/S7W9lurlmtx+689ljGEBPAx696q+HdI0jRtRuoV+1QEQxuI4riQ4LMw6Z9qkuNL1K40PR1XU2sdwjZ51QGQKUGUBI4B6VN4f8Pz2upG8gvApaJEaWZQxcqSe4966H00NYfC7mJqGjnS/EU5g1a+spJRuUyIJMZ+taWpaTf6P4eguXvINQCY5uUCO+Tnqp/pWd8Qf+EluNeguNE1HSJxCn71bmBuPqQa1dJvdT8Q+GdPl1PT1l81dzNZuCnU/wAJOe1C3aOlJpJsIbk32jxvLp628YUyOyyg4AB9fpS6bLHGscksN1DbqNwURMwb/vnNZHiK1aNriG7N1BBKhEa/Z22gHjGVzXSab4k0eNo7SG6yiIFG5HGMDGPu1mt9TVvTQq2njKyFvM9w01puuGCpLbyKCO3JWmWOtWGrTbvt1uyj0YA/ka3/AO07DU7bdHcQSKjbQwccMOo9ay9Ss7G6+WW1jdgfl2r8354rOcvMcI6WsRPqVvcPJFAlvMseSeQ1c3q2lwa+2k3++NmtdRiZRtA5JIOOnrWfpPw78Pf8JNqcU9pL5hRZWR53GN3sGFT3ng3R/D11os2mi6t4jqUQaE3jtHyR/CxNQ5LQ1lDRo4SaT7Pb3VpM+I7fw/dEMfX7dj+gqja6akfiy+uZlEkdxBdLiQdNt8rf+zV0+padb6tZ+IWJUTGwuYSB12i/7VynizUb290FryCWO0kSW8yFXqi3kQNbxloeO42bOwvY4V8dXcmVX/ib3Sqq9SfsgH9a4TTbY6f8O/GEDnAj0CFgffexp1ousXvxWvJc7rSDXNQYDPX/AERSKvW7CfwP4qM3y+dodopz6kuDQStSez06Wy8B+IL6NxLK2qW00ad85i/oTXR+bc3nwr8GGUeQySkzL6FA4rmppWs/CviHCtKlvdW8nydMK8P9K0p9aGofCvRpI1kQLe3a4fgkKXpX1HYs2dvGvhbwYr7Zd32Y7scEsxyfwpuiXCw2arA4fbo5GB6+af61LrUkei+Cfh80TFVb7GOvrzXOeC72S98QTOwX7EdEjxj1Zs/zNaRFL4SP4e7msrWJ1SK2uLjVJJTjnhyP8K6C80lrzwxdpsNxG2kxKi9cneMVz7QhfCLRRt5crf2mo8vg5Lnv+FXF16Xwv4L0vT2kaOSTTYMzSc4w4HJ9637GK2PF/CV5N4L8VreNF51hOGgYMOGQnDIfcVa8VeHDa6sLjTj51osonideTGSclDVj4kSQ2d8HiQ/ZtWcC5iQ/8e9yD8rj0z09810WhrN/wj9rebEmeLMcoAzuA9R2OK3aVzkOnv8AR5tSsdOuISsltfL5bFfu7sd/Q15t+0R8NbbSvh/4evbVGsrltQRZU3nDKW4YfTpXqXw98QR3DX8cW02s8f8Aq+ojkHQj0NcD+0F4q1lobXRr22hXTmlje2nYffBwTg9iK58VJypST7HThoqNSNjxvSZjpvxGuC17EoWEFm+9xXHfFrU4tSvHMN9HIAc+laehxrN461C5lRpYokwPKTeTz7VxPxQu7VrqWNFkxu+7s2kV+fUab9qrH2s6qUHYq/CO9kt7rxFMvzN5OCN3XjivTPAfiRE8AX3mXXkH7Q+UKk9eK8Q+Hflyf29IXA2xgBQcV6d4Ga1b4c3S7WNw0rHGOOvrXbiqPvv5GWHre4kjz34haslxDPHHfK4XjbsIzXb/AAbRl8eeBMuDnULfjP8AtCvLfGFuix3LBWDYJOeK7n4FXH2v4g+CVQtkanbggtnHIrsdG1GHKcaqpzk5H69WqnctaifdrMt/vD8q01+7XZTehwVNxjfeqaLHGabtGRUg4rpRiWI+RT9tMhqRq1i7mQqqetSKx6CocmnxtVCZMn3qkz2qJPWpducc4q0yGPLbcDBOfSnUmPenbau5NhFYbiufmAzin0gUDJ79zTlpokNvBpWYKMnpRTttMTG9cHtTxzSqKdQSN206l20baroAmM06jGKKSAduHFfKP7Zknl+JPDpA5NpIP/HxX1avWvlL9s5f+Kk8OcZxaSf+hipqaxN6O586NM3GW4X+HGKZ9qkbv78CmyfMT8vPr3oUn1OenWuSyOnUlW+k2/8A16l+1TcE7vzqtt3Db3zT0HJB4PtRZEl1Lx+fmPzdD6VcguXbGCc1mR8YXGMVdt1+bB4ppDuaH2iRlA3Ec1DeyFoWBZs4qRV24xUN+xWDd3I/KtETLYva4pTwj4cfAO5LnHY8SCvYfCI/4tGnBx9jkP8A49XkPiLb/wAIJ4SAODi6B4/6aCvX/CalPhHGCePsMn/oYrDEaNE0Oo/wjz8XvEeRx5K4/Ja9NkX5mI6ZrzXweC3xa8SD/pkoz+A/wr0uTv8AWuGR6Edgt2/eV8NftmOP+Fka0MHH2GEdP9mvui1UM+TXwz+2N/yUrXBjj7HCD+QpfZZ6OD/iP0PHPipb/wDFK6YijOLmMfNx0Stq8B+xQ4HzbF/lWd8YJkj0HSDgYa6j4/4Ca17sL9nj3cHavQdOK3ofAceP0mj2PxHG0mluPu/Ovp719gx6xeR/sJ6xfSmOS5Xw/cY2fdIwQP0r5I1KL7RaSZBJ3qRkjgivr7/hFf7L/Yh13TI5TcBtBupA3T7ylsV+gO/1K3979D5WX8M/G/WrsX07ysNjsQeKzbn9yEOSWPetjWrMQySK52levGRWRMu4q2UAz+OPT8a8Z3cncxiUxD9suYI0XLSSrHg+5Ar9MtHnvPDfhuNUOPslisCMNpCsFXg+nWvz1+HentqnxF8PWrxq6NexsR14Vsn+Vfe93rUVxDdIiSbirYTbxnPSnynTAy7bx14kb7M5umgNnIGMVsNsTsrclgOGJyetfZfhOJJdHtmQBm2b93cE14V4f+Hk6a1pE1sAmh3iKbtZAp3uB8w2+hIH5V75p90mjaebi4ZFhjUydgcKMn+VXGLiyqslZJI/Mv8Aas1pde+P3i+UPlLeVbUY6YRcY/U0v7GaSyftLeCkTgG7bJ9hG1eYeM/ETeJfGmsamsjMt5ezTjd1IZzj9MV6f+xLcMv7UfgpQOfNkJ57eW1d2D+KXowXwn7EFS4B2g8cGo7WJVkJ35YHpVhnK5GKi8nB3ng+xrn6HD1NRW/d7s8VmXUJmYEMQc1OsqyweVu+bsKSRha2zMRlgpIU9Tjms1puOT0OM+JGl/254d1PTfNkhK22UdOhYjA+uDzXwL8aPGeu+AvEGs6lplk2k22pxC71XTb5ldBJGFRDEVPysdob23EHrX0ZqHxy/wCEu+KGseFUZ4TbqONudreobp+dfMn7SVwLfVLkDVGebcytujBRioz82fpSlX5PdR0U6Epq7PkvT9fI8UR3+nxnTbzzxLtR2O5s5Bx65r9pf2Z/ifL8UvhPpGqXsinUkQQXOO7rgZx71+OOqeB5rTUE1P7RGVm2SgRrtBDAkECvvr/gnD40aT+3vDt1IVbalxACvDY4Y/qK9CmliMLK+8dUbSp8qsfd2M14p+09460r4YeBZvEF4UEtuGMcGP8AWNxz9B3+te1N8ykda/Kj/go58RNT8ReOJNJadhpmnkotuvAyO5rhpb3OKonJWR8e/Fr4nXfjrxLqN/ADZW91cPOyW4K7mdyWOfck15w9xPG28XEmRzmRs/zrV1KVSzuwJ4worKmwwDA9wTx+FN66jiraHRaL4ys9JsZ1n0a2vtQcssV7IxIRWXGdn3SRnOa52+0p2kuvIgk8p23oWU5KseDiqayK0hUtkNwPbI4Nena5o2r2dvYeIPDGl6je6V9lgtby6uom8szE4CjPbIxnGKxlK1l3NdLHmNvbyWVwyPFtYcYwR+lfWn7Fk2/wP4gDgB/ti5AP/TOvnf4kRPb+IV8+2WyvvIH2m38wMEc8/nzXvX7E1xu0DxNGD/y1icfip/8Ar1UbXJnsew6580hGcCsSZR5J71ua98rcD5Ryawbhv3b54rKW5S2CyJjtxhuSxOKs2v8Argc81StG/wBFx33H9Kt27/vgPUccV2w2OeRqa/8A8eEAwR93tTp9yxxjH8IqDxExGnxD/dqe4YbY9y/wjnPtW6Mi1wIASdgxxxmvM/GExutcMC5zBgZz6/Mf5V6ei/uR6HjrWN8JfhDqPxq8WX0cUq2unxhpri6IBKpnHA/ACsqqclZHRRjrzHmEeoJZNJcTvHGyqXXeenAHc1Qh8aaBbzQwzaxZxyy/fBk+6e9O/ac+Ft/4bmurO2n+0QQyMnn4+cp9BxXy5caY0O5TwV7EV5nIu52ynNLY9S+JWowa34yvJ7SVZLaP91HIpyjKBnIPfmvpb9lrQ2034etduMPfXTyf8BX5R+ob86+L/C93PpcvSOe26tBJnB9x3Br66/Z/+NGkaha2XhKTTW0y5gj227798cmCe/Y81rRajPUxqczhse/ZCqMDiuT8QX371vyxnpW9qd0trbMRwe3tXAXl19onZixJzn/Gu2pM5ILUkjfzHyalHMhwRjFVlb5fQUsZ289K5r3OhlnzKcxwwxyAKhZjtB7elGW7nimImDYYZ/Crdug2hietUl+8vGavLJhfahEDtoZjjpW54dtfMlBIzWQi78cZFdn4YsivzH8OOatCb0Ohs4BHGnHPpUzruJHbFTLgcCopjgHHetzArysAazbiQEnnNWriT5mrKmmxIRjnpwfWk3ZASzXcVnbSTTN5cMaF2c9AB1J+grk7HVLS1tb3xjrUy2Vt5JMElwcLbWucqSOxf7x79BXOeKPG2l6lql1Y3eoR2ehaPELzVHlUgy/MQkWDjjIyR1OAMVwlvb6v+0prkepanDLpvw4tpd8GnvkSag4PDuB0XPQelc7k5M2S01HTSap+0tq5VjPpPw2tJcJ1WTUmHGT/ALNe36PoOneHbQW2l2UFjbhQm2BApIHABPU0tnZ2ulWUNpaQpbW8ICRxogCqB06VO056lt3vVdTRaExYsc0L973qFZeM8ex70NMqd+aq5JOegX3pR8pAHSoPM5HrS+Z78e1SgLOVGeaRSDzjmq6ueuePSned759PaqKRYX6Z5oZiPUD0NV/MA989qPMK5+bB6celZvcksLgfKSc+9Kv9arK+AaFkzikBeVh3HapF+aOqSTYbA61KtxyfX6UAWc7eaYzj3qHzc5JHzHvTDJRcDd0eTbcfh2rYaYVzelzfvh6YrQkuGViBWsTKZoLMPMFa9vICormY5juGTkV0Fm25RRcyexpRMWPTivjv9u/Lasi9R/ZHC/8AAzX2Nb18cft3KF8QRZP/ADB+B/wM1z4jWB14P+IeP6Li48L6eOd0KbW9mxXE+LpvJ8R6MSpzuyDnAPTmvTNN23FndOF277iUbf8AgVefePLfb4q0WNBtwSMfjXjS0bPoY7I6TS4RM7EjJznd2rQhiP8AaIQKNuOO9R6TDsLZ6dce9WLJd145xz/KsuU6SG8XypAzDGeMVWQG+2g52ei9a172yEmGJwMU2FYY4xg8bj2pgUrqERgcAN25p8TGOOQtwccCnago3qemeenPXrUMzMtswUnGDTRLMG4uR9p+bk1C02NvAOTkcVFcZWZQG5PUUKpB6BQK0MnuW45P3nPHHSrkhC3FueB+6kHJ/wBmqTEtt3Y2EdM1db93cW2PuCJiFxn/AD1qUIZbxj5xxjdmneMLpf8AhA5IdrMWdW3KOBhqdaqNzqTwTkVF4tb/AIoe7G75/l56HiStEHUm1rP9hzAD5jbH8Pk61ieFZHg0/S/m4EYFa+oMZfD+SN3+jf0rndDWRNJ0xVQFSFyN3vUSRotzrrn7zt0ycdO1YtzGodicL3BJ6Vt33ylsADtx0rDurcTMc8KRg1JbGhmblQXXOBt71PxNEjDPXBHSqsK/ZZDxxxzVxSrqxHzoQTwvvQVHYRN32YIp2ksKRoxKCW+71HvUiTCS3ZR6Hg1XuP8AV7Tnpx9aTKJFVdh2Z6U61Ei3SkrlM8nNR2OVk+cc4ySKsJH/AKYjLyCe9IosTxjzlJON3uPTpWHZxf8AEw1DYAyiUcA+1dHMqtKpblVbj5uRWJZL/pF8GIIEv40m9Ae5tafDvtXPYt0/Cv0X/Y/X/iw+jAdp7j/0a9fnfp/y2ZY/3iB+Vfol+yCm34E6Nn+Ke4P/AJFaunB/xDzsd/DPZuKkbtTVpTzx3r2Oh8+tkJ4gthceC79MZ3SJ/wChCvyM/aK8Hmbx5d3scfyXB6jtg4P0r9gfEVvJp/hG4aRNr7Wl2n0GMV+ZXxN03+1L7U4ZU3PHMjAn+64GQa+Ex1T2eNckffZbT5sJynTfso/FC7+KmjxfB7xvaWmv6RHbvNZzXm7zoljIKqWXk9eCDmvR/FXwD1HwXbpp2m6ZFp+jB8Rrp6F1O44JJ6gnPOefevLP2J/hLrurfEaHxlEiwWFq7qzMTuckH5V9ua/SazUScOhzjoa8WvNVakknp+B3xqPDRTS1/E+d/ih4Zjjjs4zH8sX2cBT22iTP/jqj86+U/GmmtJ8QNLtQuSqDd6k7E/8Aiq+4vitai4W8fH7uNGf8gqD9Wf8AKvlPT9El8RfFrUJ0X93bvw391g0Z/kK5aNWNOUmy5p1YRfVmB8Ffij/wgvxetGz/AKLKnlTf7pI/wr9GNOvItSs4biBg8UihlYV8gfs3/Au0uF1LVdSt1uJfNXELc4RDzj35P5V9Na9pv/CDaVDfaKzlGG4Wf3lZQMk+2M19bleYK3Ktj5fMcGua6ep1+0UtZnhzXofEmkwX0A2rIOU7qw6itRRX1yd1dHzbVtAUUu0UtFMlDKKc3Sm0mUFJxS0VIDKY9Oak/hNAGH4yUt4R1sgc/Yp//RZr8tZdUvF+UkKvQfL1r9S/GYK+EdbI/wCfKf8A9FmvyvkwVDA9q4q9na56WG0TseofA++u5NWaPf8ALv8ASvd9SeXafnORxXz78D5hHrxHQll/lX0LqXy/lV00uU5a8mpnnniWeZbjHmMfpWZHcvuUmRj61p+IFLTOM1jbSVOMispRV9jaEmz7Ta6uJNLs1t7OG6XyI23SS7cDYMY4qHS4NUnYB7O1ITlVWc8j8hWbZ6xaReDfDd9f3cNv5trBuEkgBztwOPwFX9M1BL7XFijuY1txauzvuGOXHf8AA0N6nbH4b2Mzx5pOt3Wgy2ujaTZ29yWBMhn/AFOBk1x/h6z8bR6Zb208unmW1GAsMh2n2OcV6RrevaFp8cxbV4A8KlivmhunsK8o034jaZDqUkcd20ELEFpmRiHB5O0+2RWM73uehQu4WaOwuNU1y6soY73Tp1nU8zW5VlHbpnPpT9N8e2luq213cPZyRuELXSlD168jpUM3iLTYdLubhNVSRioEYLY4PrnvWlefYdSl88vbTw5/iZWBHrWUm46m2j0aMSx03w74k025muFt5VN5MWlEhGfmHPBro7XTtLtYQthM3AwESc5qp/YOkapbxxLp1vNFIFyVX5Tg98VU1Xwr4ZsbxdlkkV0o3k27MuM+vP8AOoiu5b8infeHoLTxFp813q2oRy3gkiGZeu0bgOB2qp440RI9P0gRTzyquowMq7ufvDBJxXKTaLaTeNNPgS8vEkN5cIRLcFiP3SEbfSu08SaekNvojJdXjEaharhrjcG+cUmiea17nGfYpZ5dUjD+U81td7T6oNQU/wCNc58SNLmm0zX7exGXhW/Cr2GbuA1t3mpNDdXROFMWmXqsAcnIvl5x9DXOeKvEq6P/AMJM0kyyTMmoyqqkE7fPgYD64ya3jseRPWTL/wC9s/FErD5ZP7euYz7n7EuRSafZ3DfDnXTOylpNKtSQO2HcVzd9460xJri+FwpE/imVzkgMqtaquaseHfG1lH8PvEsK6jai7XS4YollcHcd8oHH/AhTkETotJZG8N+N4d+45STBPTAj/rWrfW1vJ4A0mBCf+P6+A4wCQJD/AErg4tSS30bxZM2qWyLJ9njK8Ek/uskY/Guj1Dx7olv4VjtklaaaG+vCqxxtjDI2Dn8anzAseNbjb4L+H8Kr5jMbLgdgKyrRU0fU2hjTaF0S3DNnH/LQgf0rnNX+Kz3Wk+Btuh3JFr5CDfKo8zA7Yzj8ayvDPxI1LWr6QNodvJC+mRozS3O1kwxOOBzznj2rSMrPUzmrqyOtste2+E7O6uvLt7fzL6STPPy+YwJrV8calb3Hg2FbVVnM+lQPHxnjeDmvF7v4jXdz8PYobgafap9huY8lmZiN4zxW58LtQu/EHizw0s2rLeGayS1Nmtv5aiPIxn1q4y1Eo8qsZP8AbUMuk281+++OWUwiQjIDD7ufft9cV6b4Sjiu45fsu0NKp8yEnA8wDrWH8VvAK6TNc6lpFusti0ub6wRsbXHO5RTbG6j0pLHVdLlaTTbhVOGPzRkdVau2UbpM83q4s774baHpt5rVxcwH7G8jZuLRj8quOCV+teaftGalbw67ptgiSTKpY+S5yFJ5DD2Nek3Ui2Ojy+JLOJnhZPNk2cMrDrx9K+fPiVrc+teIraQSC8hugDaTbfmjOc7D6VzYn4H6HRh2+dI878P3yjxdqMW+S0mI/wCWY9/QV598SY2j1CZjd792dzNGePevR/Af2yLxvrFysO6RuCHGO9cp8Urtpp5nNvHCyscBXPP6V8Zh3aqkz6yfws83+H+jS3UOv3EJ8wxkJtGRnvmvTvBtik3w7fc80RErk/KccNXnHw/uoI4fEAkDKzbSNjnj3/WvYPA32k/CsCIDY0knzP1612YqXvv5GGH2PFPFkZ+z3CqzYweoNdT+z7Ktv8SPBrv8p/tO3Lf99AVzvjhZ0t7kOI+Bzxiug/Z6HmfFDwapHDanBx+I5rr19ickv4p+xtrgsD15rRWqNuoX65rR/hFFP4SZgo9acv3qRaei5roWxgTQ1LtNNhUU9q0jsSN2ndUqx4qMc9Klj461oiB0a461MnNRx/L1qVa0iRIdT6KNpqyQpVoVTT1qiAApaXbQqnNAAtPWk2mjaaCB1O/hpnNLQAq0u0ULS1YAAMj618oftm4/4Sbw5zx9jk/9DFfWA+8PrXyd+2af+Ko8O4OP9Dk/9DFRPY3pfEfOkmWOQOOlNVTnPSpNrMVwR160047HJ74rlOkAqnJ705c5z270i4zwevXJp4UDJbr3x3oJJIVG71q7b/NtB6DpVWBRnIOTVuH5lHvVAXFUrn+Lbjn3xVa/+W1GR1FWY2AwvpzVfUiPLNVHczkXPEDbvBvhQZ5C3Wf+/gr2jw0uz4TwAg82Ug/8erxPXm3eFfC6k4+S5/8ARgr3Xw38vwtswf8AoHyf+hisMVuisP1GeC8t8WvFGOixqOvsK9LmUKzD0NebeAVX/haXisjptQfoK9Mm+XIrgkd8dhLcfN0r4K/ba1WGz+KWpQlgJbi3tlCn6CvveBfnr4U/bP0aC8+LGq3UuN0VpBjI6YUc042s+Y7cPzc7seQ/GSLHhvRyBk/bIsjr/BW1ecQqo5woxz1rE+LyhvDemhBktfRA5PojVvXX7xEJ+ZSoz8vTit8N8K9TkzC/Oj3OSPfBIB2K9e/NfalvcXMn7IOpvLCizjw9c7VT5gcRtg18Z28fmQuMdNoyelfaHh3w/eR/sn32mrLvupNEuQjg/wB5G4r9Bkv9ii/7x8y9j8YNekFxcOWIjYtkqwwc1z1wqqWLN7BlHWus8WaLLp946S4MgOGOc84rl7hBtwSQemMcV5EldmSWlz0v9m3w2dd+JlpI3+qs4XlLL1BzjNfXVnoN0sNhMl000Ukmw8fMOcZJHSvFP2M9BZbfxDrEgVl+S3Rm+u419O+C9HlGsSR5/wBG83c3zcEdcD0pR1dzojpG56T4d0O4iXT5EuZJpI5Gb94QwCkAY6irX7SHiSHwj8FfEmqSRhzBbeRH6q8nyA57dTXT+EbJpI0IiaKNvufNkHH/AOqvAP8Agor4lGi/C3QPDsbfvNV1DzZF7lI1z/M1rJ21MXe6Xc/PC1UrMCm7bk/LnJr3D9iNlP7WfhJC+djSAD/tma8d0+3WMsSBhRu3Kea9y/4J++H73WP2ltC1NIGmt7V5pJJMcKuwiu7Lqbl7SS6RZ020sfsBkbSxGcimSZ69qkdePaqWoSusTiM7mAyoriR58h9sW+0Bh/Ca4X4965rOj+F5R4ftftGpSRsoO7bsXHLCupt2mVS4UtJnBUnpXOfGRjrngnWdHsL8Wmvi1M8DpgspUhgOfXH5GpqU3LYdKcY/EeGfs6/CE2MOq+JtSSQapdSMsjTgE8Dnmvl/9pLS7R/ipeBpP3SlZLhVGdidyR64/nX1H8L/ANpPS9Q3aDr+zSr6QEEucL5pGMfQ14p+0v4LtdNvtS8UMZI7+8lTybm3bPyhcYI6Fa834T3ozu720PDb+bTvF2uLNZSbolhjVYdu0Rhcjp34xX0L+wroesQfES41K0tJnsIy0Msi4wUJwep9s15D8Lfhyus662qalqEdpYBcTXTxrEgXIzjHVuelfpV8EfhHpnwt8J29vZhjcXCLLO27cvmFeSvHSvTw8nRpt9JGNaouWx6UzYU1+e/7dXgXTl+J0F7Pp6rb3loD5m35XkydwHv0r9CWX5TXmPxs+FOifGLwTe6dqCM80AeS2uIT+8hkAzx9cCudbWPPho7s/HPxJ8EbDUfMk0ydYJmORG/Kn6Yrze1+F17a+MbLT9QiAt1k8yRm+46g9Px6V7lZQzadr0cX2tRbgFTCsXz7geSxNdNNYwXE0VxJAryKOHYc1w1Ks6d0exDDwqLm2PAPi54F09bHTL/Q9MawmaSSGa3jU4cKOJACen+NdXo+k/Ebxj8M9I0fwbb3U/lfLdW9vKoDSq25DtYjkZzXd+JFjuLdvMUD5SCT2HfFZXgVtY0zVBNoxktbNW3GcZCs3+z61rhKik+WoceMoqPvQPL7j9lD413mtOlx4H1mS+nzKZptmHOeSXLYzXpn7KfgvXfh7rHjDQvEWmz6XqkKW7NBMMZBDYIPQivqLQ7zxb40021j1J57RYnyLyeXBIx0CY/U1oah4Hka6iureUyMVSGWWUZdYxgfUgDmvUn7ONlE8qPPK7keS68P3mcZHQg1z8wKxsv5V3nxQ8K/8IrqiwRahBqcEiCSO5t+FI9CDyD7GuCnc7Tu6dK5pqzNYO6I7TP2fj+8eanWQ+cvQD1qtaqPs7fexvOBTlYeYB09sV009TGobHiD5tOQA/dK1YuvvQjByQP5VX8RDbp6Y4OU/pU12x+0RdsY/lXSc6JNau/7P0G7n7pE2D3zjA/WvXv2K9RtNJ8KeLYtzDU5obe0hVRk4O8sT7Z2j614h41uo7fQ4oZTlZpVVsHnAGa774BanbeFfCfjvVEhN7qlrZwNaoM4H70MZMDn5cCsZS+JeR6uHS5WM+K1no2ps4EqeZJGTKhy3zZPU44NfFnxQ+Gpsby4u7F1Nu3P3c4r7Ds/C93eaRHftq90lrcsZTGNpL8nKuDyP/r15j8QtJg1KGW0SIQEnBKjivnXVcZXPbdDmjZnxk14IleDAMqnO8dx6GvXtJ8RWnh+88Jaba2rJdx2ttevcuRlndm3Y4+6QR+VZfjbwnonhjwy9uYEi1G6uNsTsdzhc8ueemM1HrGsWt74o0+8tlzbRR22nWgdcMUjA3N+n612Rd1zHkTjyPlPtLXtSE1jEwOCyA4H0rk4mLMxI46VJc6ks9lbEHO6JDx/uioLftXVrLU5bWLi5bbjpmpS21g3ZevvUAbC5zin7iRz6VQEjSdMcinbsdFx681Fu/eA5/DtS8e9AFuFgr9OT0qwp3Dg4GeaqWuFxzmr8KeY4AHFNEGppVuZpkHYn+tei6Rai3txkc9BXM+GbHbtZgMda7CABVAxxW8Y6GMm+hNt2jPWq9w2FNWN3yk/hVC6bjHetSVsZ95J1wMn0rj/ABt450nwHo8+razcCGzh52qRvk4J2qO5NSfEb4iaR8OdGbU9Wn2pn93AhHmTN/dUV8TePtU8SfEzWjr97DeLawlRDZ3rAQxAozgr8oGMAep96xltY0hG9m9j0jw/8Ob74ifE5ri9tHXwjaytdLI67ftsbnzYd5/iIVxx2r6ctYY7O1jghjWGGNdqxxrhVAHQV5F+zl4ru/EOg3lvehhJbpbFC5/h8oIMD0wqn6V7BwM4+76Vzx00N5tX0FMpYADOO+aZuHXbx/OkpGzz6fSrMhyy59hT1k28dR1FVuCo5xmlXO7BPHagCfft6Unmbc9fwFRqe/Sms3zdfyoGiXf3yetO3DsetV/YUrNnrxQMmMnuKBIxz396r80pzt5J+lSBY8769aXzOmD0qvzS1Niy3HN94H69amVgqjHB9c1SjUMMGp1+ZjxQyCxuPrTdxHNIq80feyO9IC9p7bZBk1pSNhs81k2uBItaUjBgc1tEymWYcnGK6awyyKT6VzVi25a6ez/1aVRnLY0oOK+NP2+bd5PEFlMpwq6MxI9f3hr7Lhr45/bwYtrduDyp0c4H/bQ1z1vgOnC/xDy/w7qA1TSobvyvsxupGl8rOQATXF+Nv+R00k4z8xzz712XheH/AIkmlcgjyFOB2zXJ+NI/M8daMg43A/nmvHluz6GOiR1OljzBKFPQZ6VLZ2pjZnDK2fQ81Hphjs/tZBwcAg9as6dMTkt8244zUG5YmVnj2nA2iqjR7YBxnBqxdXSx7nxnAxVGS7Plw8BQecZ96Cm7BexthC3BxVS6z9mwDgtU9xPtUOxPqKzJrx5FbAyBTsZSdzGkQ/aUJbPFV7ib95tzzmrEm5rnHAwOM1UuFK7cjDMcA1SJNBpFFumcFvSr8xEdxER/zwbK+n3ayAySS7QAVx96tS4IjugnX/RzyPqtNEtktrdJcJE6nI2nco7Gq/i7I8GXYGM7QevP380zRbTyZ7iYZC44+uKd4vJbwfcZxkhVwP8AerRIm+pNcgnwrFgEN9nz+lZPgvbcafp5IyMKfyrYu8DwyFBbi1bAz32msfwbhdPseflWMdPWokbx3Onv1Hku33sN0rC4Vgue+cVqXF18uzAw3J55rHbd5hKj7p9KyNGJMyxyEY61paeyQ25YoGznrWdPHumXHJqxEy+SAQC5H8NDBEiKGY8AHGeP50lwh8sPx6DPrSQRu0jZOPlq2F8yM4Ubs8g9ak0M+PCnBYBlNWYeGTAzzwas/ZwT8ygA96kS3Q7dh6HgHigrUivmMLb1AkAbO1uh9qhNmkyy31sD9nlcZXHMTY+4f8at3UIfIPTOTml8L6kun6tfiWJZrOUqs8Weq7eo9x2qLAWNNz9hbChjuPOfav0S/ZG/5IPoRPXzrn/0aa+ANQ0f+xXEaS+faT/vLa4XpJGcfqCQCPav0B/ZFX/iw+h9v3tx/wCjG/wrswfxnnY5/uz2RfWr+j2wu9St4yPl3gn6CqC+lbXhmRIbyR24KxsRXpVqns6TbPEox5pKJb8ZW39rQTQFjsfEZ/3ev8hXwz448K22ofETxTpqxKovrtNKtMdpPshYY9wwFfZfijxZBpljdXUjfurdGkbHXgYA+prwf4b/AAo1Xxx4s03xHeGOJLG5k1GeJuv2mVQFQ+u1evvX5hiK31mu1T1Z+g4K2HpN1NEep/B/4f2/gLwTpekWyKhghXzCo6sepP4ivQYYT8zYxtHFJp+h3u3yleE7Dhtrcg+/HFao0eS3hbfIMkZ4rpo4ScV70dTzq2KjKW55f420kXNleKRnfsQ49Acn868P+HPhpLGTUNUePMt0srSKe5BKgj8VFfSviG3hjV43YGR34HrXhUjHTF2qSnlTyIy+oL5/rXymYt0Jcq6n0uASrRO0+Gc1rpumr9m274JXVlzjcu9gP0/pWp4w8SJp9yYJDvsLiDyYbheQmWJIP48V4f4O8YHR9Uu47qTyUklSGMMepKgH8iuf+BCu7h8WW2oaZLZttmzJJvTuV4+YfjXs5XOV0kjzsdRu+ZnQ/B/VPJvdQ0ssME+dGuevOGx+FeqV86eD7z+zPH1g0cu6JpVXKnqrcc19GEYz9a/UMNK8LM+DxStPQSiiiuo5gpCM0tFSwG7aRu9Ppjd6QDDzTTxTyMU1vWgDC8cZ/wCEP1zHaxuP/RZr8sGHU9fav1P8bNt8G642MkWNwf8AyGa/LAsD9MZ4rhrbnoYfZnc/Bmby/Ei543MDX0rqCDaD7V8neAbxrHxHbMgLFj0r6s8wyWMDvwWTNaUdUY4he/c8+8ScXTAHnNYvmbVbnH41s+JBuuznk5/rWG7YVhjjH/16Uyoa6H2p4f063m8C6FE9rbyyLZQlWmjBx8vXmrGirKrMvlwMMkErtGOfSqdnZwL4NtSzTMiWUWSs7RgDyx3BrkvDvhRJLi8u7HUdRaBdmIftzvGeOT165rmqaSSPTox/dts7aSFo5rxnto/9U/8ACDnj1ryrXLmePSdLuIbSO5E0MWEkAwvHJPt/hXoMmixX8ZQX99E2DnEpPX8a47xr8P8AT5rFZlmvopIFAXy5yQMdMKTilO9jqotbXOktpodL0uOa8hVxgcA5HPYCqd/NaTeW72CQBiAo2qGOeuaydI0o/Y7Mvq98HZ0QhthBycdCOtdA2lPdXEaS6lI7R4UNNbqeD/u4rHm5lodCXK9yPRdHsr7wzarJF9nLAkSQ/J/ER2qhJ8PxHJO9vrOooWHysLjj6c5rpv7PudJ0eK1t7+CVY0KjzLc5657GuV0vVtXvLN3ElnIWZl2/MnRiPf2qG7JGkLy1PFfi54Pbw7rOn3X9r38l3Is07yNe7Tu4UEYHpisy38D65qGjaPLJqGsakl9dw/Z0fUCQpJOCDnjpWr8UtYvdW1KWC70uGKS3ikRf34bPzAZxivQPhvpN3a+G/h88tuJEadXdoZc7AI2AyPrU6uzMpWbkmeM3fw4vdO8S3djeaZMXe2uBi4vWb5VdGOef9oVd1b4ey+VqlymmaeDHbXjyb5SxUDy89jzkivWviRG95rniKdVZGhhvI0f6LbkiuR1SW40261VGeP7NqFtqY2N1zshNb3PL5WeO3vhbUW1+400W+mqINV8olSQGZrcMCPwFXPCvh+8k0fU7y4ttOjgjhRFkKkhsGTOD+FT2dzMdW0uZg5juNbjBm5+bFngfrXU/D/TzrHgXWNKSUO8dtNKV7hcTEH+VVJ3COgXXge5k8G6lqFvqNvaxteWaMI7YNuLlOhJ7cVJq3w9mhtEluNduJka8vU8uOJY8FIz3HrXaaDbiH4UXsEx+VtTsI0Lf9s6s+IrVVtdMjDKQLnUnbPclME1mpa2G0efTfDHRdNs/hrdXD3kn2yGJ5w1wdu4sO3410fwM8F6LNeX4n062mItSyK67iP3sqjrXQ+LNO87T/hnHEmYlt7XcPYsmf0JrD+A6yaf4u8VW80m82qNCmf7vnyn+taJcxOxw0VnZsh0kafFbrLod3vUxD5T9oIBB/CvRNS0OfTJNPFogijj8NcTqAro4KgEGuU8QW73K3kMBK3c2jXgi2jnInzXTeNtej8P6To1tqDyCVvDyB37bsrwa0huiZp6nmuk/Ei5j16e7v0SSGSNUuY1GQWHHmCt64FnasBZKkun3uWEcfQ56/Q15BNBDpctrPljZysUkUHmLd/Tv+Fdj4cvJdIu1s7p/P06fiK4HQN2P1r0fQ8mXdnqXhXVF0GxfT7wGfSr9C1vM4yMjgqffHavn/wCI3hOTw742tjYSk6dLOJkiz/qy3p9DXv8AfW4h0OS2dVlsrgbtvTZIBwynsa8h8TCS1uLa3v8AM8Mbb4LhupUfwmubEL91I3w8v3iueN+DbXWL7x3qiQXLmRRglTx1PNcr8UdNv4JpoppCzg53H1rvvA19CPHmq/YpltmkA+fcAM5Ncf8AF2edb6ZJ7tZWDHBUjmvjsP8AxLs+rqJxieS+C7qS3uNZR1LF48ZU4Ar2Dwtb6gfhrCY3cw72xg8da8k8ExzebrE0QR0VCHUnJ/CvedD1C/8A+FS2jW8axQ8g5x1zXVi/j27HPh5WWp4T4w88w3G5sY4O7vXcfs6xFfip4DOfM3anEOnTBrifG91cXEUpdgFY/MBivQ/2fbN7H4o+ADIu0PqMLJ9Ca65PlopM55a1LH68wr8341oYwoqjCpUitED5RWdPYUlcZn2qWPrik2hqkjQZzXRFmZNCvenld2TSwoNppzDatbGRGvSpFXdUY64qaOquiAqdelMWMVOq7a1RLFX7op22l2/Ninha0IGKOadtp+31o20CYlLto20/bTRI2inbaNtMBtKOaSlWggUDFLRSgU0A7uO/NfJv7Zg/4qrw8P8Apzk/9DFfWS/eH1r5N/bMb/irPD//AF5P/wChinLY2pbnztt71H5nYcVK3C+tQ7dsgB5rjOoePTJxn1qXaOw+vOajWPzDjP14qcKdq4JwAefWhEkyx8KQDtxndjirNrt3dMgnP41VUbV9fxq5a4yOGzmqJZaVR1xxVbUlXyPf+7V35dmCPm9Ko6n80AHt+NWkQy34iHl+FvCynvHcN/5Er3Xw8R/wq60IH/MOcc/9dBXh3ibH/CK+Ehj/AJYzc/8AbWvdPDsefhbaAHn+zjj8XU/1rlxG6Kwytch+H5P/AAs7xfkdCoFemyDqfevMvh+n/F0vGGeOVBya9QlXt+FcdTRo9COw2BfmHOBmvh79spkb4ka2M4H2SAH8VAr7jhHzYr4c/bGUf8LK18gDm0gz+AFRZ2PRwfxv0PDfjIxXRtN7Kt8g4H+wa6e+xHGnBxj1rl/jUu3SdPKjP+moeTx/qzXUXbZhBI5Kg4rtwv8ADRwZg7zPoLTY/MhkGSxyOv1r750OHzvgcYduC2kyLjH/AEzNfA2ktthnbGcYP6ivvnwrcLN8FRKpO3+zJDk/9czX6DWX+ww/xHzDXu3Pxf8AiZZmHWbtMYw54PHNeeXmWIH8AJK4z/KvUvixIv8AwkV0Q24F8cHvgV5beh5Jgijc7fcx1614+7uRBe7Zn29+yv4dGk/CewnaPJv5WuCMds4GfavonwTpMMzBnjXfI3DH69a8w8A6K3h/wboWnoxjW3sY1Kr/AHtuT/OvUfC801jeFyStv5ChN3XeTjirprS5tPRWPafDscJUtGP3cYwOOOuK/Pv/AIKIeKm1P4waZo+/MekaerlFPSSU5PHY4Ar9A/DTGPTwW6E5JbsBX5RftKeLF8bfHbxfqiN5sJv3t4nB42R5UY/EGs6rsmzOl70vQ8ymfybW6k37WIwQeK+xv+CX2mx/8JxqMpkbzEtmyueoOK+NNauI7ezKbeZJB9eBX25/wTFRf+Ew1NwmW+zfe/AcV9BlathK7/us2vaVj9HJo/LGMkjpzVS6hjjj8yWQQqP4zWpeMkcO9u1eHfGv4jQeEdHe91FZLlXOIbSNtp46Z9BXg03ornDJdCj8VP2ibTwrJLpugrcSasH2eZ9nWVc+pG7I/KvnS9+N3iqTxcdT1CPyrsJ5cuMBZlIAyR24AH4Vhap+0tpuhXsuoS6BGLufc/nCQFUQnauMrknINfMHxU/aG1i41lJ7e8uoZd3mRtHKrQEdcBNvStlUSehHsm9z3fx54et/HF1d3VihtbwEy23zH7ueUPr7VwUXibWbm2g0PXtTuJLSGby0hvOWWQnCqCeepGR6Vj/D/wDbBh1QQ2XiXT7eGRn/AHt/HhQ2DxwOgrtPFGo+CfFXiaDxBYX/ANuu7ezkkEcT/uhLlVRnH94bjzWMqcJu6O6nUlG6ON8J6jq9/wCKINL1W4m2LceU0GcRrhwDtX3/AFr9mtBUR6LYIBjbAg/8dFflZoPgGDxLq2na5pl4sWpxyxreW7jiQKy/Op7HHbviv1Dm8R6Z4Z8Ow3mp3sNpbRwKzSSsBxj0rtrQX1any73aCpLS7N1juU81jaXaTWl1qSyMJIpJvMiVU2hFKj5eOpyD+deDeIv21/BczXtn4Y1Wxv76JD5cl3KY4ncfw881hfsl/tRH42674hstbngtddht48WEbAqCjyB9nrwUP41z/VqkYOckc8KsZNxR8l/FrSNM1L4n6tpumRx6bcR6vqE09wsZaMRhwIYo0HH3lYHH94elclq3hnxd4Islm16znWDyw4upEXy3B/iBBxXpf7TXg260P43a7LptjMsTsbiN4oiV3Mxcnj1JFep+N4L3UPgx4Qu7uNdRv3W3RIbWAiKICNgFcE/Mw4yT3NYSw/tW12PVqYqNOirbnzN4L8D6j44k+2X9u6WWR5McvCv/ALTe3oBXt+h+F9M8OqkpEUlwgGGcAIn+6KydNury6naCOEyhFyI4xj2z7Cu78I+CVvrgy6jEs6x8upPyKT/DnuaI0VE8mdZzepl3Hi5IiWWbzD6qpNaeg65c6wE2XaBT1UpzWh4y0vTo4z5dmqyBCsflptAOMZyOtc/oWlfZ1J+Td7dqiStM0jrExvjoix6XpbooJaVgzY68CvGLr7pyw47Zr0f4ya9NqGrRWjoY4bVMAZ+8x5LV5ldM2xwT+NVLczhoOtfmjcjaOeGo3EzBcNUNjIGtyM4Oc5NKjN5wO7K10UloZ1GdF4qYLpsSju0ealuuLmLPTj+VV/Frn7BAT82Hj4X8Kmu0/wBKiBB6VtIwRyXxM1DdfadZjnarTNz/AMB5Feofsiakz/F60sH/AOPW+s57a5VgNpj2Eng8dq8R8dTNdeLbsFSyQhIA3oQMn9ah0fWr/Q7yK7sLiS0uom+SWJ9rDsa4ub3mepS92Nj6W1RZLO+1eyNx59vuJgATYQN3T615L49tJbW3lnBKtICEHH517b+zXpviD4hR3Ora5BHJ4fit5YJ9QuogoluHOIwh7kHGTXcyfsvt4ujS61KRbKywQI9xV5B657A159TCzlL3T1li4Rj75+U19oupeMviJdR+RJeXlxceXFbxL97JO1FA4A4HtXdeIvgrrPhPVAdWjWN7L92sUJ3JGcAsM9M88/SvvKT9mzQfCepPqOjW2n2epQg7b6VneUds5ryn4meE9U1y0uLP+07W9nfdIDCc5bGDngHNbzo1KcLs8uOIjUnocjprNJp1lnJ2xLn8hWpCir/+uuZ8D373lj9luf3d5aHypYz1GOK6jpgbh1xWlP4TOatIdJ/FxxSK3A+Y9PWm78IA3J7ikVgMDpWhBMjLkfN+ZqReQe/pVQMWbBww7VYiJQZPFOxNy3Ah44wPyre0i3Ekige1YVvJlhXTaKojYN0NUhHcaXCtvCm75RWh9oRcc1grqQ8sLiiO6ZuP5V0rYyaNlrwKGANUJro7ietVTK205ODUTSM1Mg8h8Y/BeX4h/EUar4huTJolsp8q3WQ/OvGEx/Dznd613GpeGdL+Ih8R+GLG4svs62sdkqq2VtnjsYzggfdIIP4k10Ofc/gcVZ+Hum22geLo7iwj+yz392JbqZWJaVmG1ic57VHLZGik3ZHj/wAA7FLXwWvyR/adkUMrR879kagZPtz+demqOgPJriPhTq9xruhXt7cztcXElwwaR8Z+XC44+ldpI3fODn9Kwe5cnqNkHUY79KbuPIzkfShn65yaj3BiMHbzzSIuLxuwBk/SjaOoz+dIq/N3FLjauKBBjd1o288GgNjmlb734UFiUZG/Bpu75cdaT5e3Wkx3JFPXmlX7xNMXg1Jwec0hiZ2+9PbknAA/Om4z1IJp68rQA5V+UY4PtUy4GKiGOAKfww96TAnCnk0n3skcH2qIPuQ4yKVWbnAqSyzbsFuEJzWlIw28VkRMwYMeK0fMGMY7VtAxmjSsW6YFdRaPhB9K5LTW+bjpXU2rfu+aowl2NOCQ8E18dft4N/xOrQf9Qg/+jDX17CpYjnivkL9u5SusWh7jR2JPr85rmxDtC504T+KedeGf+Rf0jnn7Kv3T7muI8dNt8daHgbWwTuP1rs/DLKvhzSB1ItEP864jx027x1oL7cgoRz+NeS9z6E3FuHht55DgngYNWLK+8uOM53bmye9Zt1dGOEoFYpuGTn8Km+1lY7bZHhV/hOOazLJ5tWCtKV6njb35pI7p5pEDDIXgcVitM3nO7gKCc9aZdamizcSNgDPH0rSMbi5jW1O/Pk4I28+3FZQutqNlt3fae9ZV9rSzNyWFQzamojwrkkVXKLmRozXAjAc4QnpjrVWaSaeSPa/3ew4rJlvHlx12g4qeK5+YNv7etWo2J5kben/uyd2TjjJ6mtC4uFuNRK5O5YCMfUrXMrqgXOSwPUE9a0bO8NxcSSEkhlAXPXr/APWqOWzFzHS6PCVs7lTkHsazvGUzp4Tn7jg52/7VaekyGQypnkjNZHjjKeHbtM/LlQP++q3USb6li6l/4pxG/hNsQeO+KzfCM23SbEAtgx5OauSt5nhwqM4WIj/x2ud8H6kf7Lt1UF9oxwffNYSWp0RfKzp5HZZGIz1qHa4mLkAKw6+lU7nVmVn+RgF/2qrNrrNbhPJbAPXdUcrL5kazSEE4KnI6c1LDlkU55HpWA2sOwIEW3tw1T2uuMsIHk8qccmoaZUWjo1AHzAjDDkY61JE25AAMj2rC/t52Xb5KjHUk8VKutTYTZGu0D1JpWKNuRcPgrx7inNI67SD39eKxJdWuZMfJH+NM/tG6K7SicGkO50W7cxY8E9fas+zUDVL4s2BlDn8KonVrhWOFjJPfHFQLeOJp3YjdIBnHTgVL2LueneDprfVtPn0e+lEVrNITbXJ/5d5cZz/utwD9K/QL9l7QrzQ/gzplleQiKeGe4D7TuQ/vGwVI4Kkcg9wa/NLwzfO9kwG4EMTn8K6740ab8S9N+EvhzxrB4o1ObwXf77KexhmdUtJkbYCQDghgOvvXVg5e/dnn4uLlBJH6P+LvjN4F8CK/9t+K9JsJE6wvcq0v0CLk5rwfxl/wUS8C6H9og0OO81ZsbRcRRbA3/fWMflX5lrcNdN5zHeW5LyMSfxz3p33sKSSegGa7MVQWIj7OT0Z51GTw8uZbn1l4+/b58ReIlit9F0W20+3jfzS95KZ5JG7MwGBgdhXmer/tYfFXWtPfTl8YX2nWDsztBpzC2BZvUoAx/E15Ftwgz8p27vc0KrIwOM/jXDh8tw+Gf7uNjqrYyrWVpvQ+ov2K/wBqq8+CvxIaPxLqFzc+FtedYr95pDIYZM/LPk85y2D6j6V+vMN1DqFmssUqyxyIGSRTlWBGQR7EHP41/PUPmiJ7Hja3Nfo7/wAE9f2rX1qwi+GXim+3ahbLu0W6mb5pYwOYCT1ZeSPUHHajEwai5Izp6vQ+sfFUMi65btL8sYJ+bPHCnB/OvD/GmpQ266gIIXubprliFUHCjnv0r6I166trq3ZZxu44Pf8ACvEvGslu1z9mgI2FtzfLgk+5r4OtlixVdSk9D63D4x4enpufMHjDR9c0uZ9e89Wzc5+yuxGARgHPYiu60fUJUeOUlozjJwemfetvx74TfXNFhsISIp7q7ggjkYEhGeRVDEDrjNWfBfgG71rWI7RwdkMbNOy+iMVbHvuB/OvpaOHp4eKcUeZUxFSs2pMu+H7wt4gsJ3I+WeM56fxCvqr+I59T/M18veINDk8LaxEqRmKPOV3HJ619P2sn2i0hmH/LRQ/5gH+pr6DCyutDwMTF8w7iil2+tCrtJruOMZRUm00gXcAe1QAymVNsFN20AR7fakYfKeKl201loLOf8bqW8F66Bx/oFx/6LNflaD7V+qvjr5fBevHHIsLg/wDkM/4V+VfWP5RniuGv0O3DdTU8GyBPEVnju9fWY5023Y8jy6+R/C/yeILLsN9fW9uwbRbcjr5dOhsyMTujgdf5vH+tc5cN8rA+/euj17/j6b8c1zOoEIpbFXMmn5H1l49e7T4a6WlpI8cZt4vO2DPGwYzVf4L2skPhaWQ3cwdp2Hyoh/mK3bhZdW+HdrEkR+ztaxs7BgOAn/1qrfD+8SPR44LCxLhXbdmUdeMk15sv46bfQ+ihL/ZbW1uaF9Z3ardy/wBr3O4Rsyx+Ug6DjoK5vTLHxZq2kxSrqtrPDJHuVZrb5vxPeuzmOo3lzNHFplvuMRG5rnpkf7tU/DsmpaJDFaXegSHZEBus5lkUkD0IBrpktSKbSR5JPeeNjrMNqv8AZm23uFnLSRsAQvbr3rvrfUNfkjeU2OnLOqbwEZ8fL+GawPE3jDSdN8QRfapbizLynEMsDIenPaurtdUs73QbiS0uIzLJGwVmfaQv41yaJtXOtJtJlWz1zVdSh3xWdrO3Ify5iu046kEV5pa6prNva/urQvAs0nmYkGR8+Tg0t1qU/h2ayu4b6NTcWiyMPNGOmCCM9elYek+IpdWtZLTf5UayM4ZWHzAnnmsXubxicZ4z1S6v/E2pSGyaH93KybnycEjrXuHw316b/hCfBW23ZGjaNCzYIZcnpjp3rxTxFF5eoTSxg+WY2y7Nnqwr2jwbpbWtn4CjtrgsjrukQkH7qmrcmoqxy8sXJtmZ8R9QutMbxNIUM0cl1eoiKMceRESf0rlPiVZyXNrp8ti4FxHd3cDx5zgvDEdp+uP0r0j4lW0eoWOsyq+Db3N4knvus/8A6w/KvLdQ1A3F4p3FkOv2hc47PbYP8q2PNbMz7HJt0wPBDAtv9jvAEXILvHLGxPocgfkKs/B/wzdtovi3UQ5DNo5CtyAGZGwP5/nWx4s0Wax8P2N0G8tHg0wkjqf3sgP6EVt/D6+SD4W69NCn3tDt5CwHViHU/wAqq5BBp9s8Pw5mheUsF16yXj2VDitbxR+80PT7pQFZpNS9M9MVXeN7fwNeMVyr6/Z4x7xpUvipRZ+BdOmI+bN8+T053Z/kKz+2Vua98yyad4FLKOLOyAbH/TSMYFedfDTUxD428bb1+dZnHA/6eJK9J8cBbRvB8MZCBILLaF7ETRV5z8P7N28Z+PbuR42j+1mJQvX/AF8h5/KtouxnPQyPOa3vvD95d7o92jaiZC5OeJxjj6Gtf4oRp4k0lGjw9rNo0ZimH/AcY+pqbxXokfiCXQQr+VG2iXyHYP70qc1Yvry18PfDLQ45yrf8SFUVnPdSuD+lXC10KWqfofP0sccWm27zpvsZV8uTv8vT/vpT+gNdd4Dtbe502fQNQdYriJgbd5Tj73KMp9Dxg1kaXbjU9T1GyjZWtbrN5ZqBwjDiSP8APn8a6i08Mp4t8Iq9putdZ0weW2G+ZkU8D8K9OzPGbV7HaafqDQ2L6NrCbZT+7Ddt46HPr715v8QNNeO9sbK4fYnI3sOoIrqtF1ZvEmyO841G1Aju0xnzVA+WQe9ZHxcmjt20qMfvlXJWYdcY6fWuWs+alI6aMbVIniHw4jtND8f6yFa3C7MDzMf3u1c98XprK8kZ4hDv3Hnjn6Vu/Dv7HfeMvEEsqEiNQucZPLGub+JljZ+ZI8fMQkIyRjFfF0tKiPrqz908o8B2vna1rCh2ijWLcdvfFfQvh2004fCSASl3D7uSCecmvCvANipPiKaCTYVjCDJz1617f4NtY7f4TwC7l6yNg7s8ZrqxT95fI56KXIzwPx1aW8MM0aEgb++SK9V+EdqkfxY+G8bnP+mwYHXAzXl3xCW2a6ZIDuBcDr15r1f4Ut/xfL4eQ4OY7yAMuOlbVJfu4mKXvyP1eiwSMHiry8rVK3TnmtJU4FXT2M2IsfFSxrS7RT0X8q3Whk9yVF+U8Yo8s0+On7TXQYkJj6etPWPk07vmpEUGi1xMEX2qbHTihVGaeq+tbozYKvzZxxUgX2pV9BTttVYgTy/elVce9P20baom4wr7UlSbaNtAiOipNtG2qFYjopf4qUDFAxtOXpS0UEAue3Wvkv8AbNb/AIq7w+P+nJv/AEIV9bKCDXyR+2f/AMjf4f8AX7C3/oQpvY2pbnzwWyDyR71DnJ75HenHocnBpi5bp81ch03JY84Jxj8qnjwuAODVdeGPygn61YjUcHHNOwi3Geuc57YNXIFU5xjPtVKNtqtuHfANXLM44HJNWiGy1Hjp+PFVNULNGFAJ78iro4Py1V1TAiBPBI4q0QWfFBH/AAjnhSMdVtJicevmmvedC/d/C2z9f7P/APZ1rwPxGvmaT4aA6fYZDg+8pr33Tl2fC+x7ZsV/WRP8a48RdNF4fZkHw9U/8LO8ZHn7y16dJ2+teZ/Dk7viZ4xOekgX9a9OkU7q4qm6PQp7CQj5unNfDP7YzMvxM1zB2g28A9zwOK+5oWDSY7ivhr9s3K/ErWeDnyLfGef7tNapnpYb4meE/HGJ20PSCvzZvEJ6/wBwiuquVKwpwD8o/lXO/GaLy9J0TBwGuwp4/wBnP9K6G8UCBOeNorpwmtNHn46P7yx9A6a/7mYbe3r1r7w8G5j+A670x/xK5fl/7ZtXwTYcrMO+3Oa+9vCLsPgNu+839lS/+i2r9Erf7jFf3j5l/Afjj8TpFXWrjaSnzdCPauY8A6Ode8e6DYHkS3ke49flBBP6Ct/4lXBfWrjd0+8efatX9mXS/wC0vitaTyL+7soZJh9eg/nXiiVpH3ahHnQwxKMNtwdvbAGP0rs9JZZpLZdpYed07cVwuhbrjUjK7AiGPIUDpXoOkxtbtbL0YRyTYx7cfzroilYJbnYeKPEw8I+Bde1TYf8AQbCWcOTwSqMR+uK/H24kku7iWV33TSFnZup3E5/x/Ov0o/a98UJ4d/Z51iOCVRLqBislGefmYbv0FfmtbEqxO5Ttzn1riry6G1CHUxvEs+NStIgcbRub8RX3j/wS7mjk13V8Mm4Qkkd+1fnh4ivjceJLllJkCHaMdBxX1H/wTp+I15oXxxsNPjfyoL9JIZk25DKEJB9ufSvpMBNRwtWm95RM3JRk2z9eNSuPO3DPyAYr5m/ak1aC00ARJErXt3KsMcsgz5W5ggOPxzX0K19FHcvbbwz+WJU9GUcH/H8a+JP2pLzWJINYvdRm8kRSiSNPu4SMYXHrlttfOSvGKOaLTd2fOnjG40zw/qF3p3iD/Tbf7MqRyQn/AFTKMMpB/wBok18m69uW8ntpHZkhc+UxPO3PFeufErxsuqSZvba4hee2RW85c5cnduH1NeNahF5zKFbO3Iz0wM1MdNWdFyopWPa+/buPHGRXVeA/G1x4P1ZZ1HnxPgTWzdHXv/SuRj0+dmCqCw6DAOBVpvD97GofY5II/Lr/AEFa80e4uVn294G8TRWMNhLbw3DpqEeIBHgjdtzy2eB9a6f4sftG+LfCPwzgMSrdrvNo1zMweSHcPk6joOleM/sjzReIriXQdalkgtIg0sEsh4jcAnv7gfnXpvjTRI/FHgfXdFkkVmubV2jx1EqklD+ldFKtKOzJlFSVpHyLd+PJr6+kuJjiWdy0kqryWPXIplj441zwP4st9Y0G+msNRjGY5oGYFs444PfAGK4WSaXHlSDZKpx+R5/WpLHXLixuYpI2wYZUmVWHB2knB/HFdaqOUrPU5lFQd0fpXrlxqPipbHVbq4jjvZrG3Nx5gd5Gk8pd4x25zWn4b+IF9a+HrjQr6SaFolYwxyKV8xNwckfTaRj3rM0O3v8AxJ4Z0zVmieyuNStI72RWUgBnUHap9Oe1c34o0XWLTYN0iR/wyRjdgHjIyeKxqSdObkkTpUVmzvfh5IuogrCSBLJy3/PQ+v0Fevrax2tssQjURoOMt+vvXnum+ELbwJY2N5pF7LqVtCPs9y5wGTgEsO3/AOqtrW9UtktYTFcPdrIAQPNPGfXFYSqXRPI27Fq+ks7yRmvWWK2jYKcNtJ9cVy2h6S1ldTyb5HhYsYxIPm254qxZwpLL5ixbcf3iTWpPcx2VuXOPTB6k9Kx0k7nUouKPJfjbYiHULG6VcedGQ+P7wNeV3mWiJ7V7Z8YLf7R4Otr0j95FdAE+m7/9VeHzsHh+UgqDgc9aJbiRHZ/NCzdgeBTlb94BzyahsW3WrfNnmnKT5wrphsYVDpvFShbOLHXdH3+lWbqTbdh34Crk59MVV8XLts7Yf7ceP0rN8fak2l+H9Tm3BSIdoOOcsAB/WqqaGUdzy/8AtZrzUL246rc3Bc556tnP4Cvc/wBm/wDZ9uvjfqslzdXP9maDavtnugm53bBOxB64HU9K+c9Pbaqxk4U43e2f/rZr9Ov2RfCkun/CnwxbmBoJLm2kv5twwf30h25/4ABSw8OZObPRnL2cEz1SHwzpvhvwbpeh2dsz6BHbrELeRh/DyCcDkkjJ9an1pY59NVnGFj+VOcsxxjAFbOpxrf3kdsg229uC7sfYbcfpXN61fJb28+oP8sVuvlWkR/ibHX612Rta55sm5N3MvUrO007QLgFVk1C4dok2gdhlj9B618m+K/Dgsdcv7iIYaNwxI9SeD/OvqO8jMUd7MQZ/ssSWkak/ekI3yfmxwT/s1414y0l49B1C8fa8sl3Eskw+7nDHavsP61lWXNF3NaLtI+b/ABT4Vu7fxINd0sLvmjzdWo4EgHce9TRuskSvgAEZ56iut8TM1np/mxqfM3D8MnrXIhTGHDDo2AVrx6aauejUadhWwx5I/Co8nPrg0rY3jJJHvTWXGSSB6VsYiq5Xjn86sLJuGCMfU1V59c1IrgYGB+VUQa1mpY84z2rpdNO3acdq5rT/AOCujsWPGBnH5VrFK4maqvyOuc1dibjjg1RhbGTgflVpmCgEelbGN2TNIfrTPxqLzCMdM0M9Bm27kmRWl4Xx/wAJNpoP/PdD+tZG7bzWh4Zbd4k00A4/fqf50maLc8P/AGdbzzfDetRk5EWpSr+Gc/1r1VmwxH3j6+1eTfs52LWvhjV5WP8Ax86pMy/7o2j+derswbHvzXO9ypbjWkO7jFN3DPr70yRt2B3z2FG5gwGfy4qRIl3beASaMLuxmmK+5gR64pyqepyTQMce1G7PalOD9PSj+HFBYD7p42/WmHPalZj3OaZ97g9KAFb5mNOVQpyeab90hadu+Yg8elBSHqRx2p6tg+1Q7hmnbt2BUgTBu9LvNRKcNgU7JBPrUFknme1OBqLB259Kdu+U8/pQBPCSXAJ71d3VQi+8vU881fPU4raBhM0NPk7YrqrPPlqeorltNUeYARXVWzbVx2qjGRoW+PWvkb9vDH9o2oB5OkMM/wDAzX1rC/NfIX7dkhbVrMEZzpRGf+BmuXEfwzqwn8U810STy/D+kkDj7HGcH8a4bxwrSeL9GmCuY0DbmUZ2/wCc11Wm3B/4R/Su6/Y4+mMjrXNeJ7grewkHqvTgd68p7nvFC6mMzFl8wqp/unuetWY9SRYoyXdSq5IKn0qit8y2+ATnFVbjUpVXgsoC45HalYu5JPdF5N2WQh8gqp/KqcjlSck4JJ+YGoJtSkdiFYkj1PFVzeyydCy84reMbIzckPZdz8OT/uihlO0gFmP04qk0jjc3mEjsKsWtxIqhufmAFFyeooilxwhPYcE0sdtPuU+W/PI+Xjmr1vI24Ddkd+KlW4eQ4APuRT5iuRdzOaKdVb93JkdttaVi09s4Ox13AdUPb/8AXSxtLtYMDnPOeCRSveSv3PHFK9xctjqvD8nmXgxxuGPmGKi8fN/xTt0RyxK/h81Zui3hj1CIPIVUjv0q342YSeG7pgysMrznj71a9CeqLMY8zw+eNrNCRyfUVyXh3R77Tbba0ecjg8V1NpIf+EchIIcGPqv0ot9zbQRkY+76+lYG5lf2feSbv3YIbjG4ZFNXSLpoSoj+brwwrcjZh1AyePlxjNT7QyjPyn2qWzXlRzi6Xcq2TGqk8n5hU0el3KoSY15P96ttoQzcc5HNTRxlFC9d3Iz2rJyLjFXOfjsZc8gAMemelT/2fI3G3j/exW4IF4yVx9f/AK9Ahi3HEqELyfnx/Wp5rmlkY39nyNwAoXr97NKulS7iS6jPv/8AWrWxBx869ehYYpVuLdWz9ojPtuFIdkZy6bI2UDx4/wBonimjR5HyVaP0PWtcXtouMzocD+8P502XW7TYQskeR/tD/GoKsiXw/ay26NGW3c59M8V+hnwC8F2HxG/ZYtPDeqW6T2d8bqErIOmZGAI9we9fnvol0l1IxR1bb95gc4r9Jf2Rc/8ACidEGfuz3GD/ANtWroo01UbicmIqexSkj8pfi98L9S+DHxC1Pw1qMMiQJK32aZlIWUZ4IJ64FcvwzZ2buOuMV+tX7bHwrf4ueA7DQ9I8LR6t4gvGBt74IFe2bpuL9l9c18G/Gz9nHTfhrL4Y8GeHdRvPF3xOuPn1Wzs1BtoVI6A4+XB/iY4rpp19OSW6MK2H5/3sOp4dGwRdpAwDz36805dy5cDIbpTXs5rG/ubC7Xyru2dopIsg7XU4IyCQeRUg3KuSc7Tj6V03vqjzWmtGDSDI/h9/er2k6peaLqVpqWnTyWd/aSrNBcRthldTkEe3XPrVBmH/AAHsMda9X/Zv+E+m/GT4hQ6DquuLotn5TTMVG6ecjH7uFe7YzUVZKMW5bGlKLlJKJ9vfAP8AbC0n4taT9j8XXEHhfV4dsbXEhJguOB85P8JJzweK+hW8L6dqmn/a7C907VIyu7zYQrAg9wwNeSQ/Cbw38NtGWz0DwvpOg6bbpGz6rrW17qQ55cjDscnnBKj2rjfjp4lbQZdI13wxql5FcmExyyWsTRxSoOQCe/frXxzqwdXlirI+tWFl7Hm5j23T/B5u/EGlpMRFDFdpcOuMjCHcOe2SAPxrsPAnh+GHUPEKKqpc2+ozDlefLlCSLn8Ca8M8HfE7WrGG2nkkW9hnRZBHcA5bgNjd19PyrvtF+NSabqmoX8mnMrX7RtKsbgqhVdmRnnoK9nlTpJHhczjU0I/jRoEtvbJc4zsfrjnFeqeELgXXhjSpc53WyfoMV4v8RvigviKOSyhgimikXcLhWYHB7YzwfYivV/ha5k+H+is33vIx+p/wrrwXNG6Zy4vodTTSnvUiijaK9M8wh5piwhZJHy3zEcE5A47VZIptAEVJtqRlGaTaKCxm2mstS7RSMoxUgjnfHi/8UT4g5/5h0/8A6Lavyp2nbjPftX6teOF3eC9f9Dp9x/6LavymTOxR1JrkrHdh+pa0E+XrdmxP/LQCvrjTXEvhy2Yf886+P7OQx6hAwGNsimvrTwrN53hSIt6f0FKj1JxPQ4/W/wDj8b24rmdayFwPf+RrqdcBW5Zj0JrlNdYqqsOKuduV3M6fQ+wJtNntvA2j6cLnbttovMJ4DZjz1/Gq3gLTrfR1+a7jxKrk4fIDA+1ddbzSyeG7MiNTut4V3Y6fu1o8Mrm2gCqPmducY9K81017VSPoKdR+x5CrZ6xpmlyqW1OLec7snP8ASuhuruyha3kS7tyrcj5wCcjrVTxJI9ro92xdFCwSMzd/unmsaOzsvFHhfTp7e1ttWJgTfIwB28dM9c11ObTsYKm5Lmucx8XLE6lrGgvPNGLRnmBYNnafLO3nPrU2iaPb61prRvY26xpHtM0ozn3FbEngXSru3W2/s1WkPzEK77V/Wsq+8J2umrNbW01zZfIxHl3LYHHua4J/FzM9KEvd5UZXiz4U2jW9pfWsVrGowGiECncuO1Os/hnd21rGY47UNID8vlAbRjNdfpHgSO30XTooru+nZoUcPLcGQbiMk/NV+38OPY3LObuQSn5i+eSPT0otza2EpqHU+bvG3hmSx0qB5IlSKa3mG7HUq+K7nwXq0JvPhpaC3SNmgk3OB1Pkkj9aq/GmGW11bTbBWnEC2k7fMBjJZSf51q6L4bEieAryLULuKe3lj/dblZcGI56jvUS3SKjGMrtlr4gWbabp+tCJQ32q/lLZ9PsTDP5ivGdK02d7y4t5WUw/2hpbqw6lvLbP6CvafiRdNcWOsR8kQ3cmMj/pzYj+ZryWSQWdkt7GPm/tnT1A7fLbOxz+YrqPIka3jq/Gn+EfDL3UrCKa009Au3OWE5Ga2PA0UT/DPWokPA0WIY6AfPL/AIVzHirUXvLb4f2ssY2tp1nKdw4z9orodDVm8I+J7aA+WH0iMKB2xLKM1IrFi3tXXwnqayNlm8RWpA9AEjH+Na3xCtVm+FthEjBZpUu9h/Fj/Kqukt/xSupF237/ABFbbQ3uF/wo8eTxf8K48Oyo+9Bb3JLD1IP9arzGT/Ercnibw1b7dwRLbn6TR/4V5/4LlXSPEXxHEiFTDqbyOB3HnP8A0Nei/E6aO38b+G4pcgyQwFcDqfPjFeYaG0uqeN/imzjEE186oO/ykg/rn860jsZVDpNJmhvLrw3Ap3RvpFw4JPO0yqaz/Fump4x+E+mxQlEuBpEpiB7hXAxUnhG322/hFX4n/sKUsx67fMTFVfE0KaX4U8Oh7c3MTaRLCIw+3aS6nd1qb6iPmzw3qN9ozch9y/vo5M5zgkEfkMV7/oOpRR29p4l0/BgnQC5jXHGeDmvF7Wwknvr6OM7ikjSCPAyDnlR6ivT/AIeSR6fYzQGLFlPkPGTnZke/vXu02px5keBWi4zsWvFGltYeIoNf0dflXHmonOFPUEeh/SuK8fajFeeKNGuTu+xspEinqrFTwfcdM1674L0+G31Ce2lfzInGY93Py+hrzL4s+H00Hxjbz2qKLdw/mL1UNg4PtXnYmLjTk0d+HlzTijyz4ZrAviLX7mCA3Mbvs28j1Oa4r4nXgjW5ie0MYwWAzXofwqmuF1PX5I4I5N0gy24AA4NeY/GDUJ576bfbKOdvyvxXxlLWofWVfhPP/AN1JHZ626KERyvJ6ZA6V7rayHTPhjYReQJkKCQsRnGc14x4Fa3bwTrEU4VZftIdcH8MV7rfal/xa7R4ktZfLWFQJBjBNbYlqVSxFGL5LnzV4ybzJnkcY2tvGOnWvaPhHBu+NXw9uNwMst3Azf5/CvH/ABVMl5P9nEYRpJAgyfU17R8LLM2Px78A2pAPlX8K5Ax2rep8EDnhvJn6sW6/OPrWpGOBxWdCpDZPrWpEPlFbUtjOQv4U9PTFFKqiugxe5JGvWnnmkj+9jtUjKPSt4u6MWR7achwTQ1Kg5NUgJVbmpVqOpV6VomYj0XvUm2mR4bvUlWSKOaXbS0UCsJtpNtOpGqxMbRRRQIKTbS05hVCY1fl96cRmkWnUEjK+SP2z2x4y0Fc/8uLf+h19c+tfIP7aDD/hONCHf+z2/wDQ6Hsb0viPnlj8pOee3FNb5cZ6ilH3Tk8VG7DknOPYVz2NyUYZeMZPtVmH5V5xgdulVI8MducnFTRsFYDjOaCC9GwVsDk9d3rV2zyzA4znuBVKFR8x79Kv2Q2/7POAK0SM2y4g+Yd6o6xny0bqKvFtvWqeqA/ZwGPHY1RN2XfFELR6T4UyvDWDkH1/emverWPd8MdPOcf6Emf++468M8VHfpPhIAg4sGGeP+epr3q1jx8M7EdhZQn85IqwxXQ1oPRlL4bw/wDFzPGmD/y1B/WvTpF+bFea/DjDfETxoQcET4/nXprKNx715dTdHo09htvGGlJ2rn1xXwz+2d83xM1pP+mFuOfotfdlvxJxXwl+2Z/yVDXuMnybYD8QtF7Jno4X436HivxpH/FO6GqHn7evOP8AYIrbucNDGPvDavH4VzvxhXy/D+ioTyt8nfphDXTago8sEDAxx+HaunCfAvU5cd/E+R7ppMgVrjj+Cvu/wmqXH7PMgQkK2kyjI6j5DXwLpcyLLMC33kxX2v4K1yR/2UtRvIR+9h0i6Az6qhr9End4JW6SPkr+6fkb8Srj/ibXGJN3zHk9SK9F/ZN/0S81e/kQESbIVJHX+IivGfGeqPe6lJI2FzglR7gGvbfgfeR6d4KtVI/fytJITnHU4H6V5M9JJMwot2sz6f0DxVb6TdLLOkawXTYeZ2yQRyABXqmi65b6trDoiSR5hVQy9MHB/wAK8f8AB+k6frFmsF7tfy13bZk4zjgg1znhr9oKX4e/Eq60L4haL/wj9tcXKrp+rRNugMfAUOcYGfauqMbxKnJRaTH/APBQLXvsel+E/DkbZNxK9+477VART+bGvi/csauwbG3nH0r339tzxZD4i+NEEVtOlzZadptvErxOGX5wZCQR1HzLXzlrF4sdjcNnpHgc85NebL3pKJ6VN/umzzmW4a4vrh88yM55PvX0r/wTtYy/tJaIPVZiec/wNXiXh/4T+JdQ0uLW5LaPTNHkDbNQ1CZYYn4JO3cct0PQHpXuv/BPOK3tP2mNF238NwPIn+7uXnYem4D1r2qUHCNjyXVi76n7A3FhE0dtcjIliUgH1Ujoa+N/25L37XZ3djZq0l9hcRRL/DgMSx6Yxmvo3UPj14A0vxbY+Dr7xPYw+IbxljispJD98nhSQMZ9q579oT4faP4khh0+8v8A+zE1GJY4Ls4CNMgb92x7EqRj6VxVYyitUFG0nY/OnwPZ2HjPVNZubnTEl1SDRZv7OhuRv3yIUwwwOT5YfArzK6+FsHiS4ivIJvsRkOZoQNvOeeMcV7v4l+DepfCi+j1xNTYxxSstvJFJ8xYdyPWotW8P266XZ6znE95+8YrwMn2rxJSad4s+njTh7NRaPMY/h3YabaMix5KjIdTzVbw14Rhn162eW4d7SEl2S4Xhsc7eK7hpN0r/ADKF6cGs37HcXF86QN8q4yeh57VnTlKc1GwVaVOFNyO28G+ENO8LRzzQRwvc3BDvtGNoclh+n8q2JL9IdUjXqAnzDueen0xXny+L/svxSvNFkcwxtYwRIsg6ugLZ/ENXQWV0zfa9RuXBDFhGp6qg4B+pr2rKNkj51u7ufI3xW0lPDfj/AFuztyVRbguoJ4AbD/1ql8PfCt1478aaXodrC00l7dLGFQZ+XIDH6bS35VufHS6juPiFqOw4KxxrJ3wxXk19K/sT6Pp3hPRRrc1mp1nVo5mguWXc0EK5UhfTOP5V34ePNIwrT5I6H1c6mO1WOJSbTTreK0hUHgBVCqB+VdLH8PReaPL5WDeSph5G57ZwK43wDrEOr6dPaSMqTFw2G6Y7HNev6XMU3gn92V4I+lVWipNnLTk4rzOE0TU4bH4dw6a9nJbX0UssFxHKhBMgYktnuCCMVzsOnxxsDt285rpPFepLeakxLb9uce1YTTDjPTPTvXlyR6UbPUtLIltCXP3O9ZEjS6tdfLxGDnnoKdc+dc/e+SPOORTILK6vrhIIf3VoOOPvN9ahJ3Rb03KHxMgW4+G2oGPcywzRtuPfBxn9a+eLht0ZB6e/NfTPxMjitfh5rNrHzshVvx3rXzBeOMMAOO1by6GG421YJA4VlZN2cEVJGxa5Qcg57VBY/wDHvJwTzk1LauPtCk8nNbQMJHVeNPls7bno8f8ASuB+OWqG3sbSwGd9xc54bGVUZ/rXd+NmP2GI9VEsfP5V418dtSD+NLS33/Ja23mH/eZjj9BUV2FGPNIp+EtLk8SeJLDSoQVmvbiO3jbr8zsFH86/Z3SbG38F6CsceMwwRRK2OqxRhEH6E/jX5Ffsx+H7/wAZfHLwdYaaoa5jvo7t95wqxxsHcn8B+or9bvEGLzyULZieRVAHoGyT+ld1KmlTin6nRi5cqUUTSXiW+gy3DD5pjhfUgcD9Qa888Qas+papptsB+5jbdtHcjkk/Wuv16fzNH02Mf88zn8K5G0tVbVmfGWjT5fqSBWkdDz+ppPbvYac2CZp3ZypP8crHk/QcV5L8V5o9L0TStDhbdIrNcTn1bH+JNez6hKIXitof3lxtC+yk9T9a8B+KW648XXMKnckKCMt755rmrfCzoo/GjyfVts1vdQN97Zv/ACPauOmKrjHGe5rptVZl8QXSNnaLN2PPuR/SrvwPiS48aQSTaP8A2rarE6EyRbo7dyuFkbPHB55rgpR5tDtqSszhZkaN9rKyHrtYEH61GrDcee9XfidNcWvjSU3brLdNLtLo4GEB68cYxxj3rJ88NIXXKqTwDz/nis3eLsStS3IQVyNo9yKdGG6k5GKqNNux/FUsE25sZwAc000wkbunsMLXQ2T9MdK5izkCsCGIHpW5ZzZwMgV10zGRuxMAM5qRZA3WqMcmEHPNOE3zYzWxhIu+cPSl8zkGqnnDOKPO+U5PvQSXTIGUA1oeEWP/AAk2mgY/13cexrCM23qc1q+Epz/wkum4HPm/0NYmsTy/4LKsfw/syo27ru6ZvqZ3ruWfmvPvg/cbfh7Yknjzrg/nM5rszcb+/FYy3K6lp5Bn0pvmdPQVRknw2M5pouiAD7YqS0aayZYH8jT1k5NZ8dx74qdZOhzxQMtc9hmk3n0qFZjtyM9KTd8oyctQBY96XzM1AG9TzS7hSY0Sv92l3EbRgUxW+92pvmBeM/TIpc1i0TZ5pV4579qiWQljkcVIvPtUDJFYfietO9O59+1RrlTUm75ScdqSAVqePQ1HuzS+YGpgTwgCRcVoj5unJ7k1nQ8nkZFXV24GDit4GEzX03C9PWuhhcKo5rlYbpYlBzitCPVF243VVmZS2OgWfn2r4/8A26J92rWGTgDTG2/9/DX1Kuqdga+R/wBtq8MmtWByMDTW47/6w1jWT5Gb4X3amp5hYalHb6LpqsxBW2jXAPHSuU8WXc1x4isIophHE8XJA96ltrrzbO1Vc5WFR+IFZV8zy6/pYkwQEYHsOteZ1Pc6G1Hb2UcK+fLK7AcAPj+lUpm0+T/ljMQBjJl5/lRcKhhYnII6elZhkHmEE4GM9azcepr0JriCzMmYxKq/9daqyW8LSDY0iqec78kGpXih4IbNRfZ4RGzFz9BQhEbWqKsjK7DnG0Ef4VHGY41A86Ybucgg1YW3ttpDsx+pqS1020myNzBRwOaZBEtyQ+DNKUJ68f4VYgncty8wXtyuf5Uk1laQyBMMSeOGqe1s7dmC7Hz2y1AE/wBoMan95MfViy/4Vbt5Y5G5kkC7f7y55/Co1s4ldUdN/PPzdK01sIbe8QrzFIG+RscYxg/hz+dOwGfY7pLx1f5lUcbscfkKteLU/wCKbukC8YU/rS7fLv5AAAPUd6b4uh8zw7cFnbcEXlfrWvQz6mhYRmPwsDnjyu3XpXMeFonvId809wxyR/rDjGfrXU2dszeFwTk7YM8/SqXgXTQ2lwsRkMM9Md6xOmBFcW8fnMimTAP/AD0b/Go3s4yoBZgfRmP+NdncaJbRmQGEE9c5qrJptsjH/R4zx0PNZtMu5zi6ZFL1K4z1zUtvpcMUJYiOQFyvIyRxXYW+j2r2yBbaPefRaYukxR2pH2ZA/mHnGKzLjuYaabAyjEMQA5Pyjmq5srSIsxhjx93lQeK66DS45ouY1HB6E1Ba6NA0xGNw9+1Bqcr5VptHlxxgdfu4/pTfLtOGMCAFudqDniumutNhhZgqgBR6UWNjG3G1Tz3Wi4eRzTLBx+6Uk/xBOgqa309bm68sICu0ZwvSulurD7PgKiqvfApumxMGupHbChIwP1B/lSvcfLy6kGl6XFpaMYt26V8vk9gOK/Sj9kPB+A+jY5Hn3H/o1q/OFZu2xiqvt+Ueor9Hf2P/APkguj9v39x/6NaurDaTOHGfwz3DXI5tQ0BZLGRop4YzFMsbbW2+qknrXyv4s8F2Wk6T4k/4Qoaf4VW8Zv7e1q6Z7zV7tcZ2RcH72D34r6kt2MLFlON3B9x71yPiL4eQ396LywWG2kbJdPujP94ED9KdbB+0k5pmOHxnLBQkj8R9e1K21rxXqF3YwfZrbzikcbLtfAGNzDsSQSfcmpfupnG1OxavrX9rH9kKfQfiVpes+Goo0ttaZTqccMD+RZyGRUExIHRtxJA5zniuS8ZfsnX3gXx1o/hi+1OTVLy6R5Z0023IVEUbiFZj8x24OMdGFddopJdjmleTckfO+7cxUDPpWz4P8Van4J8Uadrmj3DW2pWM6zwSKOjA9Dz0Ir0hfgz5kLw22kas2qJN5P8AZ7RsxLYDKNwGOVYd69G0b9krxPcW6zf8I59kDDO2WRc/qaylUhazZUYTTukeufDP9rDwx8QvDpbxzPD4b8WQylUnTT2u1mjP3TGWY7XBycYwO1ZHxj+PnhDxNo+nadY3etah9mlLSTTRhBKMEcJ2rkIf2W/Flrf2m2xtIFV95dpkG3Ck+p9Kz7f4V+KZbO4lh0r7dY/azAkscg5cMQcZ5IJHX3rxpYahKfOme3HFV1Dka0PRvDfxb0TxQbGwsLn7O8YRfIuV2PgAdOx6V2kOvJJkEZUk5/Ovmm00M6F4q065v7WSzNrdRzS/u8uihuWGeOK/TPQfCfhDxl4d0vWW0bTb77ZbRzfaPIAMmVHzcetd8aHMrxZ5dStyuzPm/Tdmo3iR26l55CFCryTn2r608JaP/wAI/wCGtO07+KCFVb69T/OotL8F6DosyS2Gj2dpMvCvHCoI/HrW2ue5yTyTXXSo+zvqcdSqqiSSFopdtG2tzmEopdtGMUFIaRSbTTqKkY3aaRvumn8d6GXuKCjnfHGB4J8QZH/MOuP/AEW1fk98y9DX6wfEAt/wgviLHA/s25/9FtX5JG9CsSTwK5KvQ66DtctiUrNGf9oH9a+rPh/eLN4PB6kAH9K+Q5r0KMjrjivo/wCEetC88LtEXz8gNFLcWJd4ov6yN1zk9M5rj/Ev/Hs30Paum1af98wzn0rjPFV0i24wxwVINazirO5hTdtUfemh6VC3gPSZdrgTWULY3dygrLvLS3tNP0q3ZriKNrsK32eZkODnIyDXU6Unl/DvQ1jlYBbGEKcZ/gFcpeaD4ovmgW11Oxkjjk8wLdWpPI9wa8urZSVke7h5Nw1ZNH8O9AvLh5BFdOZEwFkunOR+LVes/hTo2naZNBpaT6YZBlXtpnXYfz5qrrE3i7w7Gt/fzaLNHFiNnjEke7c2AMZIrrtE1DUZF2zRWhl9I5Gxj8qUZRvZrU6HKfLeL0PP7Pw3NZ31np914h1H7RNvEDJcMGOMZ3ZyCOlWrjQtR0+7Bl1JpI8EF7lVY4rd1SxvpNbguTb2MBtdzI0kzbvmwDjj2qvqWn3F5HJI0NtcygEqv2hsH9K5px3OunLVBb3F/DpNnDb6vZgQlCD5RA285GBTb6+1VdMu7yG7tHktQ24GEgN6DrWTo91FfaLZGGwkieSPL7WVgMEjg568Va1izuLzQ7uzgtLqMbehx87ZHUg9OtLmk0rjdOKbaR5V8WtQ1m+uNM+3W1rFP9nmRmhkLZztNeieG7eS1tfBURgjeNlJMm85BEJINcZ8XNWhmvLCCKzuYzHbSud0eMHIHHNdHo+tSSXnw+EdjeRpKpWUyR/KMwEA5z61cWrnPU62RjeNY5ptU8RIDujGqFGy33QbTBxXC6dpscfhGZZ5POgXW0cZGCoSw6f59a6zxoxvW8SSiQx7NclYjGCQLZhivP8AVNXfT/h7PInQXtwxz1LCzjQH82FdV0ecbXiuAXEHheCNCjLo9mw56ATo1ReFdUEOg+NYmVpBBYzKGx02XMg/qK3/AB9JDYaxoNuqqJV06wt/pmdcj8q5nwteQtqnxAso1ZYns9SYM3tNnj8TWN9R2Ol020ZvB7ylsq/iCJgDx0iH+NO8SEt8LfCBjUb3RgMdCWIH9addXMf/AArm6fcD5OvQZ2+pjWrHiLZa+CPhzauAPMMa8nudpqmI2firDDN8RfDkDn95AkJXB6nz1/wNeReD9XW68XfER4ZPM8u5uw4K4ClZjge/U16r441KC4+M1lBJ1S4tLYbj3Yu2K8z8J+H4tO8VfEu1jfh7+Zzk5IDy5/rV0+5EjpbzS5bHVdGuE/1Efh8xqoPO4kGuY+IVjH4q8FeHXa4a0Z9Ja5+U9MMvWvV9bsY5tSMcbZj0/S1DKB6qf8BXm/ivTZo9BhntLRro2uhRQiBQcnccnA/AUm1HUT2Z4Houn3NlqCzTOrifDRXSdGYdM/Xp+NenSRrZ2ceoQL/oU/yTJ/zzkPBH0q54d8Nr4z8GwQm1azvIwTEhXHTqK5iz8RPod5LbXcRa3YiO9tnzj03j8K9umuanzRPBqPlnyyOy0MSWV1FAz/ORvtZu3uprhfiBff2h4sllJ8sFCkkbdnC9R7Gu2vNFvNJ0lLrTS2p6Kw3QupzJFntXinja6mh8Xby0jxTrtPmDDK2OhHtXFipfu5JnVh176aKPwlhjeTxFJ0kWXqeh615j8WERr2ZV+VF/vCvTfhLGv9ka4z5Z/PYHB9K8s+KEyedNnOegr4rDv3z6+p8ByHw7mK6H4hhQfLvXHH1r3iO3f/hUul5znyhnPevBvh/CP+Eb8Q3ZmK7pgiKK+g/3Mvwt0vzHcHyVKtjiurEJKrdkUfgPmXxAqw6zG+3aTcIc/jXtvwxfz/2iPAzA9dSh/HivGNahF94itrffuMlwAMjjrXr3wnXd+0Z4Fj7LqkQGPYGt5bRRgvtH6xxj5uOma0oweKqRr82PeryqdoNXAykJT1U4o27qdW5g9x8f3jT9pojUZNP21vHYiRGymiPvUu31oVRk1aIFqZR0pu0dqkUVpEzkOX72ak2mmKpxUtak6hS7TQtOqyGMpuDgVJtHpSnHYUCRFtNG00/GKNtAMZtNOpdtJVEsKTIpeO9Lx6UEiL2+tfHf7abbfHWgjv8A2ef/AEYa+xMbuK+Nf23JCnjjQWA66ef/AEM0PY0hufP275SA2CO9QtJ0buKpPeqvOTjvUbXg3HmsjS5pLJ8pI4btViObc2WOTWR9u29D+OKljvBzgYJ9utAHQQzDaQOT9a0LWRt3XA7+prnoL+JANzpGx7sa17aZHC85JwQwPBpomRtsQF5yePyqpqh3RqG+XOOT06//AKqnTbjJOfaqmrfvIwTyQcbcf59q0iQW/DOrWPxCnfSmv7WyuNH0iR42WTAd1mwQ24A45PQmvcvCvizTPEngEW1lKZLizt4EuI2UjY3nRDg9xXgOqSfam0zfYNayW9kkTNIigSnezBgRyRgjr6V9I6TpdnpngG0a3t4oHktbdpGjXBcmaLqe/WscQ43RrRTsQfC9g3j3xoRxidQfzNenuRuP1rzb4VgN468bHgH7WAfwZq9NaPntXi1l7x6cdhbf5pK+D/20Yt3xM8QN1xHaYPvha+8rc7ZOlfCf7ZRB+J3iFSu4eXa5H0C1UfhPRwfxv0PCfjFG7aPpCjDH+0F9ifkPeuk1D72Oeg6Vx3xgvna68O2oUCOS8DZGeCFrsdRm2rGcY4XOfcV14dNUzixkk6p6w12tqkrEgdB19xX0l4V+M3hnRf2OfE8EutWcOo2+m3cJtZpAshdgQAF6nrXyD8RtV/svw3dTbjEdyZPpk14j4m8aXF94VubfnDfxYAzX26xSVF0Wuqf3HyK20OL1TUftVwSvzE7cZ78AV9AfDuP7Bp+nIFClEUEg5yeP618yaTJJe6pao53ZkwWBznvX0V4Zvmt5Iiu4BTnGM5rjk+ZplU42Wp9VeELlmjSIruVVXAlBA+oOa7688C6D8UPDN5p3iOxS5t3JCSKPnh91J/rXhPhHx1pGhQJBqWo/Z7kgIEkVvlJ6c44r2a88faD4N8D3M2o65Z6ZLPbyeR9pfG5ihAIABJ69q76cZSsorUzrSio+8fnj408Op4X1KWXw3fPrGkebKk1rMD5tuVkKjBzzkBT6Y9K9W8HfAvSdU8LnxVda7pvie0gjjujomhXaPdMOpEiPhlC45GM1p/B34wWXgG117TvA+laf4i12dQs2p6lZF3k3DBihR/lwT3PXNeCal4lufDviO1vbS4bRvEE0pZhCBHFgk/LInQDpXTOnSptSa1OFVpSfsoydmWviN8TB8TdavtJhxBpyI0tha5GbR1HKqQBgHHK15Ba61d2d/HcwTyW91H92eN/LcDoSCuO1ejaRot34q8cX1s+li28SX8ivbvBI3kk5+cqADnIyfwrqofgD4csbho9R1LUNTmbd+8tzFawA+o3byR+VZ1MRFO7djoo4WTfLFHjUPjHVLTWLbU47+4N7byLLFNJKxZZFOVbcTmv0s8A/tMWv7Q3wih0/X1V2kh+z3yByGimX7sidwe4NfnX46+F9/wCELt5LY/2np68+dF8xHPQ+v1qL4W/Eq9+HHiD7fAxktZWCXVqOd6//ABQprFQqq17l1cNKG+h9a/EXUfEGn6PbaZfXzappdpIRb3pzvKngBx64796861r4iT6TpW25neaxttoOzkR5rD8YftTJqDtY6bpzjTXjKyzybVlfPYZGB9eteb6x8RItU+G82jiGOG6N4GKA5ZoeWBJ7kHivFqU482h6VPEyjFJnrWj+OtL1dQ0GpwMO+X2kfUGuU0n48Xfh74hNthtrnRVm8qRWAJYZ5dT6jn2rwy3heaZIot3nbggUDGSeK9h8J/AG9uLqN/EGpW2maYoDSP5g3nPO0A8ZxnmppUo0ZcyJrYidSHKz0Xx/+++Jlzf2swlSRopEkXnKBV6H6V2Vhd/21fxrJtt7dTgLu+96CvPo9H0/w1NdQWMz32n2u5La6MocMpAIBI4z2/CtnQ9WRZkmMqgR85zjmuhycndnFsec/tHeG5bPxiNWS3aOxuYUV5wvG8A5/HAr6K+Ad5cx/DHQI7yAQ3kFnIEB4by2c7SfqCa5vWtDtvHekwxXcbGNZ4542X+8D0+hHH413HhbTfst08ryM77QpUfcA7AV2UZcuphVtJWPTfBLPDr8IQKcI24diBXs0GtSJYvtgkX5TyOQOK8u+HOmma4urps4AEYz79a9U0iHzLdcjHHNVJtnOtzlmiiv/Mljl3kZJCjkfhWfqDHT41cQmXePlc/drXvI/wDhHfEauVxGJAWXsVPB/n+lTa0q6Xc3Gk3C7rC4XfBLj7pIyMV58lfY74aWMTSYTqEmPMAlYcJnjNXmuf7NmKmBkuAMfN0rnrWb7JJu3ZdTjK+1dYNYttbtY/OVVu4ejD+JamnLWxrUWlzhPildtY+AdRd+XupEhGfds/0r5xuW2oozk4PH8q95/aCvDH4d0u3B277hn4/2V/8Ar14BcsqxkkgdR+XFbT3SOSDHWOfsbgnHzc/4VLbE/aVwc1S0yUG1k3dMntVizYfaE7/MDWsDObOq8aSf6HEMf8toyefpXzP8Q9d/tzxtq92jExmby0yc/Knyj+Wa93+IWpra6PPOzYEPzhvQgcf0r5Y+1PIXkK4LjeT7nmsa2rSN8Lvc+yf+Cbfh1te+NV5rBnmhTRbZjtix85kymGP93b+oFfozdXTNNaDOe/5kn+lfn5/wTKisZPFniW8ZrpdUito40WOUiAxNu3FgOGbOCM+tfoGY8XEcZA3hUAz9DXtW5YR9DnxEuadiDWyY0tY+u2IAeg61j6FH52ryYbADRAH1wSf51peJpvJmmJ42rj9Ks6To8Om2ANwENyFWXDEgDIyGBHpn8KzMdyaG1jgv3lZlLYLepJr56+ISNo/iq5WT53lcu/tnpXrfibUNZsY5X0+1eeRh+7/fqQfzr578Sa5qWpa3dT6sFN1vMbZb7rDHH61y1n7p1Ud7nJ6yY7rU9Q8sfvVtyhPQZIJxn8a6rwf4maz+D+n6Lo/2XTNSvLqSC4kkiMv2k5ADFgf9oVx90P3Otz5ym2Qls8dMfpzUHgm5S1sfDaK48sXEjj5s8b0P5cfpUYWPQrEtWTPP9W8L69qUNzqAtYZ4Fdi0gZR0PYEcVmxzTRxqsxVWIB2hs4r2PQpLCP4a6lcTXccU3nSIY2xk5T5ePrXl3iDxn4L0yaxiudYso5jDHGwYDPmADI6e4/OsnRcpMiNS2xQ+1AcZq3bSgsMetadmmjajEZra7s54gcF02lQfTPrVpLSx2qY3jKscKypwTWSpuO5sqsWR2s2GHcDrW5ZuMc4ArH8m15/erkddq+lSbolIC3e04zjAAraLUSG77HSLMC3Xp707zsdDnvya5r7QPkK3WPM6cjn9ad5hdVxc9+fu5qvaInlcjovtQ3bsYP1pJLoHqcD2Nc3JI4bm6wfTimbjJhTdk5I9BU+0RXszopLxW78ZxXR/DVluvGdkGOVjWaXn/ZiYivNjyuRctj3ArrPh5M+n6hdXqXAdoUji5xwZZo4v5OfwzU8w4xsec/Ce88vwHYIW6STf+jGrrftwbHJ964L4Wxq3gWxLzeUS0xK4H/PVq65bWE4H2nr7L/jWUtzSxba8Xd1x6c04Xiev1qp9jgPW5HoMqKctnbtkG5RivXO3ipGaC3SZAO4Z79qtLMFQZcAj0qjFp8AwftC/N04BqZreLG77Sp3cD5RVAXftSZyD160v2heOTWesaZP+kJnoeAcH86d5cbZBukzjPYYHr1o0FuaXnDGd1OEw4JP61nrCjeXi6GHGR05+lSLAn/Pwu36g/wBakaRd+0r1zSteIvbJqksMZLf6QoK8NwOKd9niZsC5UnGeMfyzSsWWI7rcQD/FU8cy/KRz61ntaxkp/pSDd06c/rXA2viq5vvG0+jXP+i2cdsk0cqEoZ3PBUHOBS62Fc9QNxhjk4HXrSLfIu7c4C45JNeUeMPF134Z1G0t7HdepMjGRW3u0ZGMcgHryPwqjb6hqfiiWNLqOS2t+pXB5/PH8qUrItRbPZP7StmziZT0/iFPF9Ef4wRn+E815anw5jvFL/brmFs5ADLx7crT1+GksfzJrFwjD2/wxSuJxPVEvkDZ3YFTf2grZ+bOK8jfwDqKgka1K3H+1/8AFU208I63tljTWG+ddm5wSV5zlfn4PatoMylA9j+2Boxhs805dQ29TXmGj+EtZs7lJptclmVefL5A/HnmuxjmkMaB23Hua3V30MmrHSx6huyRmvln9sK4+1axZ4yT/ZzD/wAeNfR8bBcccelfMH7Wkn/E9thkt/oByM4/iNZVvgNqHxo8bs74QpEu3I2AHP0pZHMmtWXcbCQMe9UIm/0eMqMgKM806aXbqFrtJ27CTXkHtmhdXOYyu07c5PbFZM8n7wYOQSAM1auB+5689xms6ZuwXODVcpLbuXyp2/MeQM4zTNzMcqeMZw3Sk3M0ajgURqfLz/Fzx+NRYoTbJ/EQo9qsW8O1ANwJNRljuYNwc+nNSW5DMS3y59cZpgP8srLGSA2fU1etSfMJwu1QO9UvmkZc5XFTRnZvzgnH3fWgDVUrNMinCt1wp61qTXA/tC0jRSRsbrjHQVhxyMt0OCHwOQfarUkxfUrX5cDa5J+uKtIDQxvvpgcn1FSeNrQQ+HbtEGA0KNyfeqUF40d07gqVwAefrWl4iWTVtK+zwIHmlijjRc9WJwB+ZpvYzbPoHxb+zNP4F/Zz03x2+sJdi6gtN9n9mKgCdCV2vu5IxyMd6+ffAEqSaJbDoQvPrnNfoH8dLe7X9k/QvAb6ZM/iO3tNPx9nkjeJimA43h8Aj+tfBXh/wvqPhHS7P+27M6e0bbXVnQ856cMc1hfUmjU1aZ1l5bht2PvYH8s1mXUI352+3StabUrOZv3cwJKjnFU7pQc9jjPFB1JklupFugH3s8Y60kcb+TMGOT5lWbNd3lfMpPYYqXy/lbK8nOazsXcoWtwsfy7juyah01t1xJ3bJyDUUlu63IIOEz0zV3SrVIy7n727rStoaKRTvFO6Tjk9cVFpkn+kqrD5farWpF4VaXA25qnaXiKwYgFfapsjVb3Ne65UHk896zp5hD56Zx8sZ/Vq1ZGSSEODlfWsTVlxeXAVuBFF/WlFWQ5SHaOplWYktjzByTX6Rfsg4/4UPo3GP39x0/66tX5v+G/3n2rcBhZBwR7V+kP7IS7fgRonp59x/wCjWrqofGcWMf7o9nX7tTL2NRrUsaNJIqryScAV6XmeGloiG+8MWfiyxew1GFbiyZlZo2/vBgykfQgV5zbeDfC1v8UIZ8XGs6vCZUj+0XBfykdwZZnJ6biuBjHAxXp1xNN/ax0/Tzl4bdjLJ1+dsgD8M5/AV5n4i+GOqrq3iC8t7ae9g1V0tDDHMsTRRIzYIOckfNn8K86pO+x61GHKrSPkzR/E1x4d/apGiTXH2bSbi8uYgIiF2OMIpGe+FI/Gvr6NLS1iAVctgDMh3N6V8IfF3wP4m1D4saprlhpstpaWV+80NyzDazb2Zcc8cKa+1/BbDXNB03U7glZLmBJWT+4WAOK8jFU+VxnE9TDyi+aLWqF1KTzvEcVi1qJyLAzbGHyHzHZFDfgh/wC+jWb8SbVfD3w1u7kRxB7aS2ZY41AVf9JjyABXdNaxXNx9ojKozQqjy91VS21QO5JJ/OuU+L0aXnw11yBAXEMKTfUJIrnP/fNc8V1Nm1c+df2kPDjabFHqEUX7qK6McjoP+WbHAB+hI/CvbP2JfHcmvfD2Xw9ctun0VwsW45PksWwPwbOPbFcp8XEh1aw1KzuuYJlZQnbd2P51xf7GWsSaB8Z7/RJT8t7ZtE4P95OQa9PBVG42Z5mOpW95H3dRQn3TSrXsnh2FWloopMoKTGafRt9qQEVFS7R6UYHpSuOwzbRt+U0+ipLsc18Qo93gPxGB3064H/kM1+ZVr8BdVvI/M/tKFB6eQ5r9PPHybvAviEDgnT7gf+QzXxLb6nLaabeupA+zXQtxkdRuwT+VRJXKjLlPC9Q+CuoWbANfqWHpCwH6113w/juPBdoYpma5zkDapHFdn4k3/wBtX1v5vy29oJ1bHU8HFc1as876Pvfi7DGQgDqCcAVi5OOx0cvOtSxeapLcyErDIPTisTVNHuNaj2h/KA45XOa0Jrjy9J+0A/vPtIhI6fLirc0pt7jV4gwC2igocdyamVSUkEaMYn3D4fvr/Uvhzo8lhZq6/YYSomk2ZIQD+YNLpPiC9gm0+xvrGGDULottSObcm1eSc4rS8Isk3gKyHlTQhbeHG2IgY8tTx7delc9qWqadp/inSLu6F2iWyS4kFszYLDHZa4qt+ZM9WhZwaNrx5omr+KNBuLCKC2QM8biXzzkFWDHjHtU+ifabi7MU9lLCVHDpMpDcenWppPHnhuJSn9rwxvIQoD5UkkdBmnabr1hLqAT7VbM/3ch1zWc5RU1Y6oKXI1Yh1/yopstaXTBFyytEST9MVi2moDULVpF+0WhRWUJNA6tnt2rrNQR7jUJSsyFPs6nr33Hn8qdpbbtx2ElvU5qKkE5vUunNqNmjh/AOpWkPhXTYLkrFfpFtkWQFfmyfb3NWNSc7i4v7eINxuZ8BeQO/1rr5Y5o2nXy+A2QSBXF/FaO6h8D3ci26THdGcbf9teaylF8tjeE/eueRfG65h8PXFpK90t5OtnOrRxn+L5TXP+H/ANoyzsbTR0j0LWr42JjYoqxxqcLjqW9fatT9sRpNJ0Xw5fSAMZ7kxnPTBQHFW/hr4R8M6x4BtNTl8OWcu7ypJJ2iyGy2Co5qkowSuYVJSlKSieY+N/in4j1zQ9cFroK6W91ftdLcXF8oKKUIwQB1x7153r3xM1i68P8A9kXF3pUIll37oSzvlxCOMf8AXL9TX0/428I+HbLSdVis9JsbbOqpDxAPu+XkivAtWkhvNL0IwWsCJKdySxxKPlF1GAM4/wBqutTueW466kvj7xR4kvvHFkLnXYU1ApbNDYw2jL90kqDnJ7Vy1nq2vnUNfnXU79JFsro3H2e3/haT5+o9civcPidAYv2hvCrZOJGs1bP1kH9Kw/DsMa614/QlsnSb2T6gzOf6U09SLXR5dNeeLJPAt1KNc1ZLCbVI45lSED99sUqSAM5wAOtQXTfEaHSfDssmta/cWrOr6e0igjjaBgnp2r2rwbt1L4f6xOV+SHW7SXaRn+CEVb1y6S2+HngjClRbztAwbqSHOf8A0GrctbGXL5nlEdh4+l+Kdrb65ea2uu3E8ZjklmWMFwh8s8DjjPNQw+EfEGu3HjO6tZNYuruwl8q/l/tEYL7+nGM819K+P9Lib4x6JfyLlkWEq3oSkgFcf4bto9B8MfE2YMXluroO69gTcYFZtuxolseW6j4B8YaToviLU1sNc2WEKefMuo5ONmcEbuRzWx8ItB8bR+KltEmubZp9IW4/0673AQqcg8k+tfQE+NRt/iPYMpCPawAgdOYSP6Cudv8AwyknxJmsY96iPwy8SiM4PBFc8ry0NeXRkug67cHXv7N1fyVeJd8dzBjax9Celcj8TfhmNaun1KwIhvYfvpjiRev6imWtodDa4gmzcQSJ5kcmcnH+IrqvCuuf2lDBFO4M6/dkHO9f8a9anLkSseTUpczbZwPgXVNR8N2723lST6ddKSpP8DY+6f6V5p44ujrl5dGVfK1GxJfIX/Wx4P6j+lfUtx4JubNL4WqqbW6iYhuP3bgZVgPTPBr5P8YXmow+IHluoEmjCyRyPCMMh2tw69R6Z6VhjJOUXc3wtNRasc78N5v+KbvGWVEMksjHjkkZrxj4mTSSTSFm688Gvf8A4YtDL4BluY7KTc7yLlfr6V4N8VbM73kWJ1VSR8xxXyVCN6jsfT1X7hheFoGh+GdxMoYtLeNkAdQK9q1C6mj+E+k+SxIMKjaeD0zxXj3hZgvwzij2OrtcyMG9ea9y16D7D8LNIV7dyViVM+nFa15c1Vp9xU1+7R8xa558eqWk8cu2VZwfxzXtPwWVpv2jPAW99ztqMbHHHavGdW8xtetI3Row06kA855r2j4K/wDJy3gNVXBXU4gfXHNdtT7JyRv7x+t8cZ3/AI1fEfyiq6D5jx3q+ozGKuGqMZSINhWlCnOKm2e9OVeOma1MmEMfJqTy6fCvBNOrojoRIh2GlWPHNSNS1ZABeaeq+tCjnpUij2oW5nIRV4p+2lVeOlP2+1akXGqvpS7fWnKPanVZLI9tG2nN1pKCRNoNG0UtFO4DaTbT9vtRt9qoBm2jbT9vtRt9qCBm05H1r5D/AGylB8caJnPy6ccbc9PMNfYH4V8g/th5b4g6MB/0C/X/AKaGqWpS3PnxWgZVO1sMcfdNT+XbSNJweOvy/wD1qBn7PARnh+Rn3Iqxg7pcfNgYo1LuQRw27bdp+9grxTdQhjS1YxFg6uo6+9WYCNtrkc8DoMd6nmXfZkYz+8XrxUjOW8H6hpsen3QvZI1vfPkL/aMA43HGM+2K4rV7jXz4qY6IXXR93HlhSMkds12n9mxSalJujBO89RmugtbRIxgKo5wBjpWfPrZF+zvqzj7dvErW2FlcSHn51QY/WmPpPiy+dS18EXIJ+6Bjv2ruxEvcDOfSpdu3GP0pc8h8qWhn6TY3Nrbr9qkWZxj7uT0r6clnEfgfT4+32WA+/E8GK+c5D8vXsepr6HvlJ8F6eRztgtR+dxBXJVk7ps2gkthvwik8zxv45JwSL0j/AMeavVJOK8k+CzD/AIS/xySc/wCnf1evWnO5Tj1rz6jvI64LQcn3vwr4O/bHl3fFTxApG5AlrkDnstfeEfEnqK+Cf2vG/wCLr+JGyTtW3/ktO9keng170vQ8I+Nl1Csnh5FXM/2tWDgduBXXamThDuzhABke3euC+LqZ8SaCh6CQ4UewrvdSULxwflr06WkUeViveqNmr8ZJtvhGYNyDPED/AN9ivnjxRIFvdQRHym7AXdwvtXvvxkYnwffjOSm2RB7g5rwK8EuoeHZNWaIqzkBsHIya+ilbmsfMQ1RkeEVD6qoIzsywx64r6U+H9v8AYdIuNbuF3W9uwWCNsfvZuoH0GMn2rwr4T+GrnxNri20GTLPIqA9ABnkn2AzXsHxA12DRdMTT9OmD2FkvkwbePMfHzyfientXbCHKuZg9fdRyHibx7Fa+Iree4n3RR3KzuxTzPmByABg9PpXP/Ez44az461KSeb7U8GMKWkeMDHQbVIHSqF34ittLt5POdvOnO4LBEu/p/fb7orz/AFfVri+kZpC0aEnEYJx/9euuFVxV4nHKN5Wlsew/s028viDx1ffabaXUrWDT7i8a1LsWkeNCyLnOc7vetrS/BdnrnhCHxtqkclzf3Gqy2swnTMf3d6lPfAPHtVz9ivUDofibV7wIv2j7IyQ8dHKsFz7Z/Oucs/ixc3UP9gateLDbRXTXUVukaQwCVhtL7UAXdj2rhx0nGl5ndgoxVa72PePDnwL0r4oeEbO80XWhaeM7O785FVxDFZW8Yy0sj9VOduMZ9MV5TeXuq+E/EGoWniG7j1HTZ7pims2YPlNIT1JwMBuvTGSa1vD/AIqm0m1u0tbuSOC6j8qVIm+WRc8BvWnXOuXWsRw2dz5Qsd2PsxwFf68c5GB+FeD9cjyKE0fSPDNN1KbG6rYwXMMbrGrqE7H73uD0Ir57+IdnBp/ii5hhXyU2qzqpGA2Oa908XeE73wHDb6p4fkluvDF9G0sVuzbmhYHDxrn+JD/D3GCOteMaz4T1PxJeSarayR36zZy2drLjsR2NdFO1N36HDXl7WG2pxyzhVG9FkTvSzPbMgP2dkl3Y3K+QPwrUuvB+s2ce6Swm2dWPBH6VkPE6SqksTZB5DDFdftIS2Z5jpyjujQ0WSw02SW4uzJJcRqGgXOPnDZyabqniG/8AEV8017dtcyO+Apc7B14ArPkYSZIU8H7xpjRlAccZ5LA9PetFJPYycWmdZ4X8T3vg+5lTBks512z26n5WGc5HYEcYP1r1rw7dLE1veXMTSabOhmim/hdvT6+1fP6zPICC3zZxXsHwV+IE+n+Gte0C4jF5HIFltfMAKxsxw3GOn9a0umtSeWTaSPcPDOozat+8jOyJB93oAT0/Su28HrLcXU5J3cAe3U/4V5F8NWu7nULu3gjme1VFLS4+Tdnpn1r2DwDDOurXdvLtyCpTHPBrWLaSMakeV2PoPwLpqWuh26spEki73+pOa7ewtUOAAw+hrB0uHybeFFGNqAZ/Cuj01TuXnPIrexyXOS8RRy6po73MvNxZ3M1pMfoxKn8iv51utYJ4w8D298oBu7VfLcDqNvFao0eKTWNY09guNSt1ukB4y6/I5H4BKw/hrqR0HxFcaPegrBdEoQ3QOOn5jFccotM7Y+9HQ84EPkXjhlI56Va8loWV4+VHBHfFbnxF0P8AsXxJcKVKRyDemDgeuKyNOl86Paxww4PFc0Y+8dStKB5l8fL/AM6PQ4s8hZGP5gf0rxO7Y8kNivZv2gIVWbRpR8pKSIcfUH+teJXjDaR1z3FdEtzjjuS6bIfsch6ln71Pa5+0BgcYqpo7f6G+ePm571ZtQslxtAyM85reC0MZnOfGvVVh8I3iK+HmmWNePXFeAmT5kCj5SQD9PWvUfj3fbZNNsgxCszTFSegAwK8jyWw0auME9ehGaxk7zR3YdKMbvY/VL9hXRbC1+FXhq+01YWWaSRr2VQPMkn3MpVj1wvy4HTmvqxHEmqRZ7gH6YzX5/wD7Pevaj4F+EfhPSrW9mivJNRa8azg+/LkrJIPVgq4HtivvixmW61iGQkBHg3jr35H869uU1KKS6HmyjduSe5m+JLhbW1v7yaPfBBE0hJ7tkAD9RUXiq8vl0RtRs4VmWGBZzFnqNvJU/wAx0NbHi7S4tU0Oe3jwUkjKv69uf0ryzQfG39k6O/h3xHN5M9spjguXB2zw9AuR/EAKxJjuc7F8ToZoZIkaVIm5a1nJBU9yhHT6V5VrKtcaleTRPJ++k3EHkn/69amuX0EusSLYoZY2YlWYY+X1rMjm2znfkHOcmvNqTbdmelTpqOqKHjiJbD4ca65jVmSylYhu/wAp6/nXzR4P+O2ueDvDyaVa6bpLssrSJdSQkugb+EDOB+dfTXxIxcfDvxGoPzGwmPX/AGc18S2amSRAwBXvVU5crujzMZJ6I7KXx1r18zHz4SGfcF2HGTk561yl9qV5Y39tql3qP763d/KMqoVUsQcAFeen6VZ/fWtxHHbxPczzSiKGBesrk4CD3JP86871ibVZPiJdQ65GLe40+4MMlpwViKkrtx6g5q5Pl1Rx0KdSo9XodhrXxJg1LwxDoc1vc+RHdyXrTWqNE00jc/MQBkdeKraT8SPscMUNqt7A6ZIEd1OpPPfBwfyrPupkkklYBmPONx9iP61BoMYfVsEf8sOOO+K5JzbPZowUT0DR/j7q9hC8a2z6qNxbzLksWQf3QcZI+tX2/aV1EH5tFjjAzn/WdcY7CvILO7EOoMj8IWPbOOa6pYxszGuU6jNc3O0zu5YtHbf8NH3DfL/ZEQwdw5fjke1P/wCGlJVyRpMOfTdIOOf9muJuExbscsMjoDzms5PMOcKxboTmj2gciPRl/aYYMudJjUD/AG5D/wCy1J/w0ufOI/siMjOQ2X/L7tecxxSbeVYc+tWI4ywB2nPUjNL2gezO/wD+GllXcDpMKhvV39P9yvU/gj8XofGh1yN7GK1EawkMjE5fczKeQO8Yr5vNjGyEHae/zCvWPgTp62sOsvH8rmW0Y/QGXIH5itYVOaVhOKWpyXhn43QeCbS50q6smvNl1MySMcYRmJx09f51uj9pzTVUt/ZLLyTkSDjofSvO47dXmuC4yPOkIzg/xGpWsVJwVU/h71nKo7lqCkj0SH9p7Q8fvdLuBnk/vEx+GTU//DTnh4Btmn3GSOQzRj+teXi1jKkmJCQeAw4p39nwNsJijU/xYUGp9qw9kj1CP9qTTI9zHSsqF7zr/hQ37VGnsw2aUoHoZ1/oK8u/s+3DHdFGcnHC80z+y7WRci2jx7qKPbC9iewaJ+0to+o6pbWc9j9lE8mPNDeZyT6AV7LFJFLD5kYV0k5BHptr4O8XKND1TT7u2jSJ1bI2Lg5BHavrv4X+LofFXhmzuI3y2351znadvP8An3rsilKFzim/Z1FF7HfqyrMdsa/JwuR055p8bKQvyrjHA298GqH2jdLJkfNuxx9R/jUyz4zhfuj+hrNnRYtKwdT0Bkcs2B16UeZ/rDgMcbR6gYqss20Qg9WJI/76ApFmC7scE4z+RpXE0aEYQSICinauRlQcetcBrGj2+o3YMqbhtGDjkda7b7UVYEdNuK5qX55OoYdOD6Gsqrsa09SPT/D9pDp6okQHzZLdSfzq3aafHbyMSM/QCpbdyLXBGD16+9P3AYFYruzWTtoTJMY1XqCP1qX7R1PXiqnmBmHFAk+U+tXzIyLDXO6MjAUgVWtb75uOCKhkYspzwe1Mt4fmzuGCa6KckzKZuQXBkPtjrVmNeT6ZqjbR7QOa0Y2HHGT3rui20cttSZZCo5z9a+Wf2rW3eIYeOlic+v3jX1JI3tXyx+1cS3iKPI4Nhx/30a56/wAJ1Yde+jxa2fdCoXnI+lPuMrPCc9F/rUNoxWLGMDGP/r0szM1xCu7jZzx15ry+U9dE0kv7rryRyf1quu1m3FT06g1NJiMKP4c9faohiTcu0Y7VQtydguzAYngfN/SnL/rM8EYwOah3OvDH6ZNSq26NjlQfTHFZFBj5ct8p6HHJNTxso5zzVeNfm3E5OPWpY12qdrdaALCu2RuGA1Sq/QkkGq42vKSVyeoBPSn5LR8cjpmgC4HHmbsrx9anjb/TICc8IxHPuKoRsPMA7gdKtRPuuUGcHawPPTpWoEzTbblwOgbGelWdfuD/AGLdbd2RCMEex4xVOIhtQK9QW6EVZ8QyLHpN4o+6YuMetTIyZ9//ABNtrO4/YR0W4a3j+2zWOntJchB5rHcM/N1ya+GPBtnHceG7F5UDyAcljnv619ceJL/W7v8AYzVLhlbQrfR9Ga2Aiw3mtIwfL55+70r5P8D7f+EWtRjJBJyfrWVtQo9Tq5tMSL7O0a/KVy3XtTZFXcRk7j37VsC2863gJfau36Vk3BMcny4p2Oguaan7xNvzKvBq46hVfdwc1Poaf6DL03buB9Kg1KXdGXxtzgY+lQzRbXMu6UHHGcdafa5VWKYIJ96iaZNwDk4JwPeriwi3kVFGVb+tSy4mfqe0pscHB/u9KqLpsMlqwTG/HHPU1r6hYJ8qtyw54qhDGFmU8krwSBUlOTuXtP09rawEe9n/AN6qGoQ41C6LDB8lDg/7zV0UQP2NTwcqMVja6pXUJQQBm2QHjP8AEx9fel0Jloyn4bXCXrYIyw61+kP7If8AyQnRf+u9wf8AyIxr82/DufLu0U5/eKfTtX6UfskKV+Buj56+dOf/ACI1dGH+M5sX/DPZV+9WlpLJb+fdSdIE3jPrWavrVq2glvLee2X7k2wMf+Bf4V3VH7p5lJXaHeBLR49PudSuM+feTM5J6hQSF/QCrOpal5N9bvnECttY/wAqt3kywwpa2qnauBxVC706Se1kRv4iGB/2hzXn7I9H4nqfO/jTwy5tNejkiZWTTLG/YEZ+YvOHFWfhFrH2/wANrapnFt+6X1IwCP8APtXp+vaWNS1oXEwZrK8037LcsBwP3gIx7/M1V/Avw9s/B+mm3hQLCrsyDO4892J6msZWnT5GbxfLLnI9L0u5vEQYZI3QA/UGneK/DcVx4T1uyPBuLCaDn1KHHP1rtreaCOP5AFVeOK88+KN/PLpF1BBJskljZUwe5rmlBQRtGTqSPmj40ePNMs/NsYbkSXuFXCnoevNcz+yxcPdftBadescmVDjvzhs/pR448LafY2s1w8KiZm3O5G5i3fk/55q5+y0sZ+OGkGNBGNr8Y7BHP9K2wqUVdGOK5mfoCvtT1psa9eaf0r2TxBaXafSnKvFOqQG7TSrS0u2gdhpFJtNPPFJUF2G7TRtNOoqbjOe+IOF8B+Ijnpp9xn/v2a+GrjC6Lq3/AF/qf/H6+5fiIpbwB4kAJX/iXz8r/wBc2r4YumB0fVvlHN+mP++xR1B7EPiQlfE2sBh/zDwP0FcxpbBW8NgryN5Pt8z10XighvFWq8DH9nj+Qrm9PXa3h0AdRJ/Nq5pHZB6EEwz4dKntf5JHsBV+8+W/8TZ4UoMfnVBhu0FsYP8Ap+P0FXr7P27xL0xtB/8AHhWRofoL4Dv47j4c+Hi8qru02A8nH8A/wrThuI5lypWXb/dw1Uvh5YwS/Dnw+jQo4GmwAbhn+AVzuj6fo2seKdbZIAsFnshLxuVBfGTjFRUnyqOh0UY35tTd8ZWwm0XMkSiUTQtgJkj5xVW40hIbzzbmKOUMcjMYNSar4Ztb23lKLd+XuH3bhxnBzRJZLBYrH9pvEZT8rebuI/OuKrFSdz0aUnGNrkkkVrJpkxkt0j6jCjk/lXOWuoafpF5AI7e4Vpj8pVnz9euAK6S3mtY7iWC4lnZoYFnLEjLAsVHGPUVWXSrcyGfzriN5OUVuSB247VnNTkouJtTlCN1Io6fNc6xZwXpvZIVZSAqNzwSKffTNeaNLFc3U00bcbZI1Oai/s1NFtbQRancJEp2lFjU78np+ZpvibVP7O8M300U2yaA7VadM45HOKy5nrc1jFS6HhH7YluuqfC2wuw8rnT72JxuGBydp/Suq/Z0vID8E9KhmDSq8pQg8YG/A/Wsf9puK4m+Busbr63uxC8Mj4t9p++D/AHq1/wBnHZf/AAV0wtNAUt1aTydhyCr5BzmtIy5opsyqRtKSOc8dPcDSb/IY7vE4IHsIuK8jjSLTfBuhYj8xEadC2M7QLiBh/M17n4miWbw/eTSAtt8SR78D+9CMc/j+leG6skrfDaOKDKywJcsOPvY8o5rp22PJjq1c9I+ISpN8avDEjNtc3dsAw9nk/wAaxfD9ujar4+umA/daLMgHYgzSA/qKv+O7e4vviB4BvI1CN9qtfM3HHUsfSqek/wDEt1jxhbyuHa60y/2jHA2XD8frWmzRGyLPh+Bk8H+LlgUQouqWrhBwAPLiNVPiRC9j4V8P7kxFDf3iNzn5uSK3baaO48K+M48ZlElpdlfYwRkH9P0qp8UNNkvPBd5MCpiTW3CewbIJ/UVXW4mrHXfEKR/7c0q7xkfZ7OZWB5yHKn/0IfnXE2qnUNB+J0Mbt5sOoQnb0wBKrfyzXYeNJPO0vRHYYf8As+H5hzjEsX/165Xwww+2/FpD8ozHK+e2Nvap7oezR6NdX0trN4+KW+QtpbFXXq52Vn+JLy4h+Jsd/aoRMdCZ2jfrjIzXQK0VxceJ4ygdDa2jEevyk/0/WqviCEQ/GCGc4+zjRLiJ/bBXFc8NXc6Je6meYXsz3mmuIHYT282FDDquckVsWekGzjttTscmNmy8Q6xt/ga83+Jk9x4e1RhYyMbi1f7QNp4kXPQ/hXqfgXW7PxZodve2AWYugdrfdgnHVPqOfrXbFPocNSyOos/FU154XkSZWt7gZETPwD7fjXzV8RLUarqFzq+nDy9RhYw3tpnBZCOWHY45r6b1m203UPDhawfZFJ2brFJ/dPpzXzTqFrJH4zvI7oKkro6SBzgngj8ajEVOZcrHQhZpxOD8Bxa1p/g1pLR0Fs29lDEZwTXhnxUm1KaedpiqqxY4UjrjrX0F4NvEtfh8iMmD865H1NfPvxQui0lwMY2hiD+FfN4e8Z/M92prGwmj3E1v8K9IVrdtzF8MTwfnr2fxk2qJ8OtOMiK/yg/KPbivLo5kt/hLoCHaJGRjyOfvZr1/xbcNJ8PNMlmJX90o8vPfbUVHzVW33CL5aaPlyRprzxhpsUy/euV5/GvcPhCE/wCGoPBAQ5K6og/LNeMyTed400gqg+W5Ucd+a9m+CtuY/wBqTwOz4IbVB09ea9Co/hOaO0j9bVUbj9atxrleagjSrka4XpWsNjnauM2ClHFS8UADNambHRrTqWNetOK7u9brYybuMop23HvS7apCFVTmnjikX7wp+2rXczkKqnFPpFp22tCLCUu00oGKWrJY3aaRlOKfSNQSR7TRtNOooAKKKKsAooooAVfvDtzXx/8AtfKf+FiaQCf+YUv/AKMavsBfvL9a+QP2vWz8RtLJA+XSlAyf+mjVcRJangaqWtYRznfz/wB9VKwJkuBjt2NRow8mDbxl8H/vqpXAWS44I+Ud6SLaEiUbrPIHOMfrU7qzWbN/01X+dQ2/3rEH25/A1P8Aes2HfzV/n/8AWqRmNbqF1Fwc5ya20TbnjvWPaoW1CQZ43Z6VsqpPeufqdHRCsAPrQozxg0/Ht2o2853dsVWpLI5cMODk9K+kJI/+KJtsjJ8m0H/kzDXzfMp24HGOc+tfSMu4+D9O2jG6Oz+X/t4h/wAK5K26NobGR8E8v4u8cHgD7dx+bV69IpbpXk3wRT/ipfGzY/5iDD8iwr1v7q9K8+fxHZHYSFSGx3r4G/bAG34meJ25/wCXccfRK+/Ih+8Br4D/AGw5V/4WV4pQdc2/BPslF9NT08HrKS8j59+LEiv4o8PMpwd7j+VdxqZ3KGxksg6fSuU+LVqkN94dn2KJvtZXcfQjpXVahhYlI9MdM16lBqUVc8fFRcZ6mn8TB9o8L6mhXdmM9TXlGmaal18E72cId8W1ssO4I/xr1nx44k0DUfTym4Jz2rL+BfhO38S/C+VNQkCaejeZO2PvKrZ2D3OK+k5OaaSPl4S5Y3Zn/DPRY/APw9N9cxiPVNTRhG3Qww92+p6Cq48D3/izwbrvi9v3GlaaRHBtH333DgjsMVB8TvFUmoaj5O1YQSEEKjAjQHCqPw5/GvY/B1rGf2SfFIwdyuSD7gCu2TcrxXQcYtR5z52ufg/rXjLwyda0mJbqOJijJGQX4H93OTXlF7o1zp908N1A0MsfASQHINfbv7PVi1x4P89ZliEU8jPk4ONuc/pXI+JPAOt6pZ3E/jLS8W+rOt5pdxcKok8lix3I68kf4VyQxSjF+0WiNqmFlOScOpyX7GlmNQ8V+IIG5MWly3O0/wDTNWOa+e/EkY/tacN82X6dvrX2H+y78OW8G/FyaRZxLp95pF9BLE33sGBmHI+lfLVx4J13V3N7b2TT275AaMgk81dXFUalOM4y0M/qtWnPka1OYsda1HSZA1peSQAEYTeSD+Brt9J+JGqaxCbSGz/05l+WZH4BBzuIPeuQ1DwxqdmxW60+4i9dydB616Z8EPCsV6kk0yK80zYUbhkKPb61wVoUakeZanpUZVozUXc9R+DfxEgtdEuvDvjiSa80bUH3vP5Q+0WMoGEuIh3IxggfeXj0p/xC+Ceo+H1XxH4buLe/0ybDw6zpYMtrP/szKMtE2OoZRg9zVPUvBqwbmiY4HBDAdqq2V1qfhO58+xvbrSpTx51q7KG+uOGFRGUHHlmtDurUXL3oPUy7HX4ry4+yX1r9g1BeDE3KSHPVG7jitCbSrG/UfaLOKbcT95M4HoeKoeNNaXXLcnWNNgkbO4X9ivlsWx98rnbn6YPsaoW8useGdPN3q4a703zFihuI4z57MRyGXHGBgknH9a8fEYCTvUoMuniox9yujTm+Hvhu4GJNJhy39wEfyrIvPgv4auMCNLi2Y8ttlJ4+hFdPZ6jHqFsstvKJInX7yZ4+tXIZGPG0HHT3z714EsTiaEmnJnqxw9CrqkfPHjDwbc+D9Ye0+ae3Yb4pQh+Zfw711nwp8HTyQ6heXZm09GURwN3J67sHtXp+rsFuogR/CRyPeqr3LoxOeM4yK+5wNZ1qEZy3PksXTdCtKMDt/At9/Z2i2umuVWSMs7yDhZB2bP0ruPAGr203xGtbOKZJzcR9Vbuh/wDr14TJqE91JBaLKUSSQF1HGQFNdz8BYxe/FDRpEyGhnm3DGOiMP8K71V95ROGUXKLkz7psRvVWAwCOlbunr82K5+xlUKPmyeOB0rfsVeQ8MqZ7A16EtjzDQ8RWE7w6frFiC13pk5lMY/5axN8sifkc/wDAayvHHho6lGNU087bhQGGBgnHT8a6H7S9vZlQcuRtHPrWWurvp7NE6Ex5xXPLc6ItpHN+LtUi8VeGbC+lUC+tWaG4jbqCFJz9CFNcDbN5EuckV2XjuGDyVvbV1VZDtkQHBzg4riV+ZgeCc/TvXM/iO6L90+fv2r/ipY+DNa8O2N7bzTrNDLKXgIJT5gBx36V5dpfjbQ/FFv5mn30buR/qnO2QfgaxP26rp2+KemruIVNLTK+mZHP8sV85QySpIGjco/BDbiCKqW5z8vU+x9F+axlz/ewF/nVuwXZcIScjn7vNeafDH4taXqmmx6beSfY9RQBN0x/dyEDGQfU9a9GsmCyB/wCEZbI9MZzW8Xoc009jwj406sup+PbuJGxHbIsAPvjn+dY/gfS11jxVpNm48zzp13LjOQOTx9BWPrN/LqmvXt2xH7+dpN31bNfR37MngzTrOO08Q3Jzq+o3rWOnPMu5IIwv7ybb3PUfhXHKp7OXMerToyq0+SPU+hPDfhm40GHRNbtrs2l9ErMpVMvH5hLOgU8AYIXnnivQ/EvxR1LR/GmkanJetFZG1VItxIjLoc/N2GQ2Pwrye+8XXEVxcRPM4tftU7xIEILxRhEyp+pJ/CursdSttevtJ0C7aN7DUJI4zI6bvLDEYI7Z5FY0sRVrVHG+h2VMHTw9KLS23PonQfjAnjbw9/a2hQy3UEZKS7QeJABlffr+tVv+ELu/G1u9/qijT1mPyWy8lvc+ldp4J+F+mfDfw7JpWkpJ5LSGVmc5LNjGT2GQBVuC1vbrWF8xfLtoGDrk9cZ4/M176VtD5x7to8L+J3hKHwvpPhy+tkwnltFIcYyQx6/hXnFxiZSEOGA3Lyc4r6C+LWjz65o8Gl28e9bUPOz+5OcV8+eW9vIUYFHjOPmGBXn117x20HeOpyfxL1o2Pw18RyN/z5yJn3bAr5CuLuHTbMXMsnlJGCTzjJ9BX0v+0terpfwvvpFwDdywwlc/7YJr4P8AGHiCXXr8xK+LeBtsaHv7mso6ROWrS9pU9D0/wjqknirW9A1qGVleDxBbWcNlu25VwxLH3yOvaqXj20msfix4oSaPy5W1CUtzk/64jr3rj/hrPJZeK9DdeCNVtjxwPvivS/jZCY/jR4oDfLi+mOCM8GXd/WtJy9wqMVGVkc7Iu2ZjjIyct+FW9BYR6ghI3M9sdoXtgjP6VDJ8twOOecfTbT9JYHWLXBxuidemOwrCpsdcUc1cFvtUwVRkMfqOa7jSpDLZwl1IyoBB+lcZdRldWuxuODITwPeu609SbWHqcKMZFclTodENx/2UMrY6jncxpY7NY844OeeOtWfLLdG2juDmm8A5z06VlE3IfLHbHWl2hW+UZ9RUzRjaAvQ9/SnLwoAOfcnAFUBEUO/K4AXr3ruvhpqdvpUfiA3cksUIsxOGhIyGR129fdhXFcAFjk5PY1veEdNm1i81LT7YgvdaVegZP9y3eT88oKuHxaESWhyGkyGayV3O5pCSzd855q2x9OMVR8PsW0W1fk5TOT7nP9a0AnvWc9yo7Ddu7ANOWDb0FPXK4z269/5U9cbVA+7yelJWGQ7AMdSc9qVlHbrmpFY5wFwfShAcMSFLeuKgDifidH5dpBPt+7J1+orrP2f/AB1/YerR2Uz7bK6IjyxwEbsfxrH+IFmb/QJwBlx8446Yrz3w3qRhuDHnrgr1GG9a9KhK6seZio8rTPv2G4zHcMDz5wA5/wBoVNJcGNrnGAFjz/46a8w+Fvjb/hJ/C5WZ8XtvIiSjJ5IK/N+Nd4037y75zmH/ANlNZzfK7G8Jc0bm0kw322efqe2V/wAaRWAAbPVsYzk96z47hjJZ55+QnHH+zSLKPLiHdpP6mo5ymbAlxI2PmAxWIPnk444zj/gRq0syrJdc4w4HX6VQgYtwM984/wB41FR3NYGhFIPJGT1pcgYB5qCMlYwOTzxmk3Y+8fwrGJciU5/rUkZ+ZQTgVWaU9xRv6EVojJlmQA++OlWbONWAYjnPSqUj/uR7CprGchRk8/TmuqlYymbcYEeCBUyNuUHp71UhfcAas5Bwc4ruRzEnJXOAeelfLH7VT/8AFRxYGf8AQh0PX5zX1K2MDB718sftVOG8RQgH/lzHH/AjWNf4DpofGeLWvzW4P3aSZx50TdcLikhYrbohyByeuaR3LzRKoAwDmvIuestidpNylcZUYAxTMfMAV4p3mKiDjJzSNlduRuJ5rQkkWRmXA/BqarHAO5l56Gm7TkYyaVtxJGSBjFTIslXBz82MjAFODbSueBjrimbt3UAbe+Kft+7z71AD/LLMx7r36d6kVwsWTzu56UxWJGMZOePX1pcttweKALPOWCqc4GOamt1bz4yygNtbg9e1Uo8hsE5HWrMJP2rA4O3n0qk9SCZpPLmaTpzjIpNUkY6VMwY4ZOc1CzBmY8gAU69XdospPXaachWuz0bS/jx4v1b4YweAp9QX/hHYVQCNYlDMIySilsZwCxNY3gtjH4bt+QCMjrnPzGuV8MqTvJxwpGPwrpfB6/8AFOwD+IZG3HH3jUGqio7HqHmKtnbcZPl881gahOse9ydoAz+uK1vP/wBHgyvAQD9KwdWtUuLL95OIufT3qepTOp0aRY4wckxlTjP0rMWZ7hipTgZNWLORvsqDDEbOCenSnWfyWspIXP1oe5qtjPkti7Ry4AKnPBq+k3ne2CARxVaaRXVexzz7020kG4r70tQLOoNtmz/s1mKoVgCxx7Vc1aTy5Bn+7VG3mWRyD6VIHRQsPsqjaGYr3rG1pSt5NnO4QpyPqa1rU/6Ming1Q1gYurocHMKf+hNWJqZGhthrvPygOvTrX6U/sktu+BejEc/vp/8A0Y1fmlpG7feDPy7161+ln7In/JB9E/66z/8Ao1q6MN/EOPF/wz2Zfu1r6HJt81f4jgispfu1Z0+b7PcqegJwa9Ccbo8mnKzRsXEwhjykZZlHQd65298RahEzMumFlU8YmGfyxXTXEe1S1cjrE+3cCcc151X3T1aVpHPX3xJGk2dwV0qadY1JMW3uP/rZrotFj1/VrWGe6htbCOVA/lF9zAEZ5ryrxfqSWsU5d2SNupjOHQ/3h9P1r0P4J61rPi/wre3+uSQyKt68FobdQEMSIoDfi27rWNKam7G1an7ON0bOsaZ9jhSRZBv/AIsdDXk3j7UGaQRgg7epzXqnii5KwuPQcV4L46vj84Z9meCTXJiXZ2R04dXVzyP4kT2rQz+dcxoOu0HJJqH9lu6S8+OmjeWu2NUcdMZ+SSub8c3tirOBE11LnI44B96639kOxkvPi5pl15YRNlxL8v8AdWJlH/jxrow65UkYYh3PvNflp9NjUjqKmUe1ez0PCBelP2ihafUMaGqozStSt0ptIYm0UbRSt92nVBYzb6UbDUq0tJ7FLc5n4iHZ8PvEZJx/xL5+gz/yzavhCRh/Y+qAnJF8uP8AvuvvP4jY/wCEB8R8f8w+f/0W1fA90wXT9TOcH7aCf++zUp6lNEfiJg3iLWT122IA/IVhWK/vPDuPvYdh+bVr6w+/xJqx67rL+grLsF/0jwzz2f8Am1Yy3R0RKrRbfD+ccfbv6CrN9/x9+JepJjHOfeobjH/CPsQc5vsfTgVLecXHijIz8g5/Gsmbn6D/AA5mJ+HvhtRu+fTIQSP93FPs/B8Onq8dpqU9skkjSFMI3zEkknIz1Jqr8K2luPhv4Vlt1R1Omwj5mx0B9qtXH2+S7ee3gjlmQ4SKSUbe2T0zWE3ZK50UldOxo332uz02JFv03mQDe0I6Z9M1inV1vr42puLeSRWxgIy5I/OovGX9t32npbrpaShpUcyW1yq4AP8AtCq39nvpci3CaLcPKQQpSRCVB6455rirzldcp6FGMVH3nqa1vZyHXmvS1nIFthCy7iMAPuBzj61vMEaQPNHChYYBWUH8siuYS3t4b5rb7PdJwskigA53Z4PPsan1ZVmvLWby73yoVP7tYiR+da05vkasZypqUlZj7w/aprM/YQCMny/NGeD1/rVXxJ4dk1jS57P7GSLg/MS/vmjS761gs7VrppVusEHfGwIGScVsrrlsykPcCIdF3/Lk/jWPuybv1NLypr3Txv8AaO8PMvwN8Tp9iMfl26Nu3gj5WXk1l/s16fFD8E5NsLfaCZo2fPBGeldl+0dc22pfBDxZbx3MYl+yEsoYZ4KmuJ/Z1uZr74Nz20JMUiyswYnk9D0pStFJRHzSldzKnj7Vkg8L6jaiNomGv2qyP/tfZ9+f/Ha8ZmsZrjwWtvG2fKs7kNJn3gHP4GvU/iepuvD+vxRlmkj8QWjHHUFoCufzzXllrDc23hK4ulVpEuoZF2DnBzHn+VdTvyo86LXtH6Hp3jSQ/wDCwfCkCuoW3ns9/AI5YiuNsrKY+OvFKzHKGHVguOymUYH5mtrx5eTL42tJnIjAk04J/vCfB/mKr+FbhdS+MXi+wY4SKO625H96UE4/KqluzOOsGyp4X19l0TxTdG2DFtEspGDd8RY/pXY3Wl/8JV8O72AusO/VEO4ds+W4/SuE8IMlxpvjFCOU0S3UKP8AYDqf5V3Hw5kST4UX32psMZ7V3JHrHFVx2XoD3Kj6g+oeBvDs7nJFoyMevKPz/wCg1DpN1af8JZ8V7VFTdPp5mDDvhBVzQNGa4+GNkm9RKlxeQIzcAHLEfyP5Vyul6PLp/izxtdzyK9xLpl0rBTxgRoB/OsVK0WXJXaPcvDtrDfNr06qSp0+2LAHuI2rL8QNNN8V7aBVAjura4i+YZ4ABre8C28tra+IVdeTaWoGO4KEVxnxi8RXng3XLPWtPRHubGO4dQ4yGBxU09IqTNPickeQ+PrOSfWfNEe5TGqsPTnBFYmj3l78GvEenGbzDoeqSCSC5H3YpCcbT6V2XhfxFa+OL6e5aFEMpMjWp46n94g9x1H0r0q68JaJrmh3XhfVAt9p1yvmWk7HDKccAHsQf5V3UJK7XQ87EQsk0cH8QvEVzpd0up6M26KdM3VmWwsnqR6fWvMf+EgtPGl47qrRXIcqpk/1if7Lf413eteCL3wv4flsZL5tQFnkW8zLiQJ/df1I9a8807S7a41O2vgnk3DHY7KPvL0+b3Fc1Zxu0zqoqWjjsc1oun2zfDuI5McqhgxV+vJ7V86/EaGJWmYSOdvH3s8mvf49NkuvBJlEqqMuNuMdGI5r5t8fWdxBJKrHvgMpyK8Oj/EPWn8B3V7pbL4D8OQyTEnylPlgj+Ju1eofEhoLfwxbQoDGI4lyGPTI4FeZ+JtPk8Lab4e81vOjiihlaInOeh/rXofxG0mW90eC5RlEU0ayCN+3HJrB/FJ+Yo/CkfP1mIW8d6XHu8tftA+cnv2r2P4DzSXH7UngkTAl/7THGMY614XcWckni3ToyyoTdKNyDJ617t8A5HuP2qvBCk5K6jjO3B4BrumtYehgvtH66RqQatqpxUUI2tira/drpjsYMj2460KvzVKtKq5atDJ7hGo5pWFOQdaf+Fbx2MSGipGXPtShfaqQDVHNPWhadWiJYqgU6kXNLVmYUU6igkbRStSVYCbRRtFLRtz3oIE2im0+irAZRT6a1ADlUbh9a+Pf2vGB+I2mrnJ/stOP+2jV9hV8dfteYX4mWWDz/AGan/oZrSBSPBVbdHa+hkHfn7xqxn5rg54AUVXT/AFNqr8ZcdufvGp+WW5X7o2qeKkYsTbZLIZGeP61PJtFix6DzRg1BGCJLL6Afoank/wCQb7eeuBUgZNoduoSD3rYjY59eaxrdd2qSMfXg9q3Y8qDiuae+h1x21H5JzgYpuAOoP1FLzzk80gXbx1pkCS/6s47cV9JzIT4R0sjsll/6URV81zf6lsda+lpB/wAUvpfubEf+RojXHW3RpHYyfgWpk8QeOH9dSb/0J69faP5RXkfwBUf2h4xcHIbUn/8AQmr19l+UmuOW52R2GRxj056V+e37XQDfFPxa2zLbrdck+yV+hUf61+fP7Wsf/F1fFGTgNc2mfbmOoex6mBV5v0PG/jMCsmgqQN32tTwf9nNb2pKdrBsce/Sue+N2G1Tw/g8G72lcY7Vv6hlYwoP3QOc8ZxXo4f8Aho8zMP4ljX8TQSalp9zaRrvklTy1VR1Y8CppzF8LvhrZaAsqK9unm3bL/FMf4fw/nXTaHbLpNnPrU6BpCdlosnA8wcl/oP5ivBviR4hk1K5KLJ5lsjYZzyJHHJ5719vZUoc3VnxVP95LyRy91ey6lqhnmYvIz5Y9vwr6r8DL5n7J3izHI3Nj/vkV8h2kpW4Rjgc5yK+v/h78/wCyb4xx1V3x+QrGEtG2d1TSFjnvhzdnw38CfE+qpMI5IVaNVZucuMDH5muf8KX15efD3SLq6vJrrdNNHGJnL7EQKAq5PA5NcxqXiE2Pwbk02OSQNeXoJQgEFVXvXTeC7GZvg74f1APvh+33Vsw6BWwrAdO4B/KvFxTfsZWPbw9uaNz1b4Dy+f8AECLABC2N6cn/AK95K8k0Owh0nS7SKBcboVlIJJwWGa9X+AR3ePjIBj/iXXwCr6/Z3ry+GYz2tpvb97HbxI6lskHZxXi1dMHH1O5RX1z5FmS3inU7443LDHzjNeXfETUrbwr4q065siLK5t4GkjWMYUszgYIA5/OvUY5AvYk9ua8Y8aaU3ij4qR2buNqxqpyeQvPT9a58sqctRuT0ReNpuMVyLU9r8J/FDQPEWns+sCPRroMYo7vObaVjwDk8rk9jxz1qe50tZYrh7OOL+0IRvutFlcGK6h6+bA3fI546V8ufFpZdN8R/2TtkjsbWNTDGeAQRyfes/T/id4g03SYdPjuftFvbL/o3nkloM/3GzkfTpX1EY+0gpI8mWIdJ8sz2bxJDpml77iyu9+h3DeXcWlwfnty3AI+hyPcdOleRXHirXdF1q4vFvbiUkmLzJfnEi8AEgjHQdant/FVj4qjh/tu++wX8fV3UmGfPQnHQj6d6fcWulrt+26/aPbdSlozSu/8AsgYABNVTk6d0ctZqs7pG7Z+OYmL6rbWkkE5IE0ETfuOBt34PIJ7+9Xo/irdQyRpJZxyIxP7zfjHt0q38NPDt79l1e5iiW007UI2gitbtN7+Vjgk9jnnNZbfCHV/tAla9sVRGDRx7yMjoeorz8RPBVZe+1c1pLF01eGxoXvxAhvr61cxPHCFdZl4foAcjFbekahpesMvn6vbWFv8AKXa4+U89AB6/WuOn+H+uXH2iGJLaV1VlaOO5j3Z6k4JBxgjtWfdeD9ZWQBdJvAsk0eP3RPyqOuADkV6eHjGnTj7NaHn1qkqkn7Tc9ihsdL/tJf7NuhcJAuWkyrbz2GM13/wJ8PzaT48u9dmkaO1a3fakhG0SE4BVevTP6V8mPHc2N1CZIpreV7gttIKEc4zj6Vr6D8SvEmhrHNp2rXdtNLclVYSk4UEcYPHc1rzWnzNGNrxsmfpnZ6teagQluJPL/vY2iut0PSVUj7bcSOT/AAq5Ar85tF/a4+IGh/ayb621BIHCKLq2U7ue7AA9K73Q/wBuHWDcRW+u6Ol7FIFZksZ/s4AIJOcqc8dia65YiLORUWfotYrYRQqI9iP0U43E/nWdq18sauJbYOB0lh6/iDXxl4q/bk8M618LfEGn6bZavomrzWbW9oyBWVZmHBDqwI784r0f4X/tJ/De48B+HtJufGsJ1m1sY4p21J3WR5AvzZLDnnPOazlUNlTsj0bxRrFluit1jdlK7y3Qqe2BXLh03DBzzVTVvFWlXn/EwW/tZ4JMAS286MmB3+9XP/EPxtpngv4fN4gttTs9Re4s7ia1hs5lkkR0O0b1B4y5XFZxjKfvLZG1uVWPh39rrVJda+OOtRzDatnBDbqOwwmf614u6BTkcycEMDxXZ+MvDfiybUH1jxBpupefqE77rmaFj5jIPmXOOcD8hXHPGYZmjYYxxgjBH/1q0aZmNVm8zkfMM/MK9P8AAPxNu7Tw7rGl3kxkZbU/ZJGPzAnjH615gWLLtDr2J9D34q3pbJHeRBicNnj3NLYOVSeppRoFYBgzHIx07V9J/B34j2mkweHJmtnWz0dHtpuAWfzHd3ZRnsHA/CvnXySJF68dD0rqLbXrvTdFgt7ONPKBYyuVydxJ6nPHGKrD06cp/vVoc+NrVqFK9F2Z9U6h8YdE165ttTcR20OnXD2MdmzDzJo5VI3HjCqMg9+lep+Brbw4ukeEtTg1n7daxMpurh4yFhKSfcGFycACvzovvFV3Z3Bcxxse+3g/nX3D8GtR/wCLE+G5pIVV7lZZCG5HLCtXGjR1p7kUMVicQuWs9D7Ntf2l/BmraklhaXl1vlYrGz2bqrn0BIrXh+JGi3cjhNTg3klTHI2xgQemDivkDw3BaxeKtBCwozzXaIrHqpJ6j866HxF80l27nP7+Xkc/xkUliH8Vjb2CezPojxDq6SWd3NbzCUeU2VQhs5HtXgl825syJtYnJLDivDfE2sXljcv9lvp4dxx+6lYZHpxWDH478QWt2TFrF2UX+B33r+RzXLWxnNZWOqlh3HUzv2xPF0u7RPDcCqUb/TJdvXg4Ufofzr471iD7LrF0i/KHbI/EZr234m+IL7xr4qN7eBftEcYhXYu0YB6/XmvHfFUJt9XAAKkRjr3rZ/Cmeep/vmka/heNre+0e7Tr/aMJ56cMK9K+M8jz/FfxLJIcSfa584HfeK8y0mQQ2OnzDOEu1b6AMCa9H+L10Jvip4hdRlXuZWXPfJU1P2TWHxmTNmSbnnBx6dRTdM3PrmnB0AVlYKSOfu//AF6fcRlZhndjcvA9ak0+IyajpjZykZct6AbB/WsJbHUjGuudSuMdQ+BxXb2n/HrCcdgSPwrj76ER3xk/icbiO1ddpsyy2cWM5xj5ea56mqN47k7L93a3bP8A9akCHGdqnrweKeqnKndgEc801lDruLANjhqxszUTlFPy474obHHALUMfl6blxgHNNVQygD6bq0QDkbco2j869H+AMcU3xQ0qN/8AVNDdq49jazZrzdd20nhfSvRPgKN3xKsnzjbaXpGPX7JNit6PxIVT4WeawWv9nLLaA58iR4z+DEcflUisCwUj39896lkuU1KQ3MZ4nCyHA4yQCf1zSLGScA5OTjFc9T4mTF6DfMHmeX+hNTLJtyNuBTPL+bcx+b0pQDwOSPWsyuZDo13ZK8ccN361Ju3DIXluSB2pIiq8Ak07+HFAyjeWouopUwWBGM/UV4tfaDqWiX0n+jybQ3yuoJB5r3WbCgAMQfyqpcRhgAVDD/aNaU6rhsTUpqorM5n4Y+NJfDev2rzM0cFyRHMsgx9Dj619WRXS3Mc86MGWS3UgjvxXzVqWiw6tYvG4Cy4+RwMFT9a7P4A+LNS1K11rRNSdZptNhwkmOSo45/OumU/bao4vZugtXoe3QOGlsM55jb/2SmeZthtSP+e39WqK1by5tPHfymx/47SeYGtLYA8+f3+prFdjcsyOf9L5H3wTkZ7LUVqwZWBPQtzjH8R/xpZGAW/xnIYdR7LTLQ7Y2wASWb+dTNmsS4soWM8d+KryXZyRinyMVjOfmxzgVVkO30JrHmZqx/2lwTwfqTxSx3JXv9art82COg6ikUjPPSrUu5m0aBvDtwRxT7e52t947c5rOmkHlnBpltMflOc4Pat6crMylE7G1uFYYB5q4jbscZ/Guc025HmZByc1vQOGXOefSvShLmOSUbFnO1Tmvlj9qhh/wk8I9LNP/QzX1GHIGOmfXmvlf9qb5vFkPXH2Nc46/eNRX+A2ofGeMoW8uPsMgU6TEcsZKnhTkg96SNQYVAHOPvMaa5xMgyemK8c9RE+4NGzFlBzzzTlnAOW5GOCKN+Y8e+TUSsCrDgsRxx0prcsl4aRTzg89cU5ZFaTDklic8ntUHmKuNy7T0z2p6yJtY4OfXNW1cVyds7M4XB680u4NGuevp6VDuyuAKeJQGO7B7cdazaGWVA+XPYcnPNSK3DZUHHAOKgX5lOensaerNtYAkjsc8UAS5OWJOBjoOlSQyP5hZj8oSmMuFAyeQKb5xjYj7vGORQJkqt94etWbpd2g3BLDOw9PrmqSybt5HUVbupAui3KY+fYcVS2J6i6CzKrledynknjpXQ+DHM2gwdCQ7HHX+KuW8PvuQ5H8FdP4J2rocYOVBZskf7xrI2PSI5A1uhP90CuM8Tb5ZCuSj549+a6tGDW8YVgQAMgGsrULYSTqxUOB3JoKNq3kC2sAJyxTG38BVmEbrOXsFPOBWfOwC2ToD8pwcDsRVlnMOnyZOM4pNmnSxVm+Zdu72HHSq+ncTZbhj60QsqsCWJJ7UbT9vB3fPn9KVwtcu60ys4PbAWsq3YLMQeo71c1a4LKykA84qjEAzsCwDEdKgfKzpbNv3YYtnjPWq99Ikl7csTx5CY/M1RiuJVhiWNwCxAY47ZpusTBbiVh90RIPl4z8xqOhezGaZEubwp18wdRx0r9I/wBkH/kg+if9dbj/ANGtX5s6EwZb8rzhx1r9Jf2Pst8BdDz1Mtxn/v61dOH0kcmLfuHtS/dp4+UimqMU+vSPFOkVluNPWTvjn+VcD4mLLvIIHPeuy0p/Ms5UJ6dK4jxUG/eDoK83EHqYV9Dyzxjf2SW832jzpmxysI5/M16f+zz9mHwxV7WJ4oZLudgrnJ6gf0rxPxxdFC4+8e3517F+zbJO3wlhFwTvS7nABQrgbs4569etcmHSUj0cV8CNPxhNtjkr5w+IWoOskqIpY5OOc19C+NpdscuK+W/iRcXM11JDa/LK5xuJxisKsb1LmlH3YHjXjCSKGQtdSbpc4W3iPJJ7E9q+iP2JtH+0eJNY1JohH9j09IEUdFZzj+QP5183alHZaXdKDMuo6m0mMDlI/c+pr7U/Y30H7H4C1HVW+9fXuFbsVQAf+hFq7qUU2jgrP3W2e/bfSnqvamqDkVLXceTYKXbQBmnUGg3bRtp1KBmgBm2jbUm2k21BVmC/do205V+Wl21PMjRHOfERR/wr/wAR5/58Jh/44f8AGvgK8G6z1Udf9MHT/fr78+JC/wDFv/EI/wCnKX/0CvgO6LNY6pjp9tA/8eqBvcg1gEeJNTOP+XHH6CsvTTun8ObcE7G7e5FaerNu8Qai2MbrIdfpWdpvyy+HR1/dv9OrH+lZvc2RVcg+GyADk33P5Cp7r/j58Ug9Nq9v9oVC3y6Hg9BqH+FT33yv4obvsX+YrPc12R99fAyEw/B3ww0vIFmCMdhk4q9ca9p9u8cYleNpJti7Vb7x5x09Ko/CeR3+Dfhbym2AWCFj7c5pdSt73y1nskmlebao5UeWBklgT3wa4q8nFRsd+GipJ3NbULu3sbWR7i4+YDKLIjY/lWOrapqlms1tJGsrECOSRwBtzyQPp610Gj6hJrmnlykls+wo0bc7cH1PWo7dW8tI0GYUbrJjc1YyTk02zenNxuupi3Hh/UJLyaSO4G9LeMB2/jbdJ1rLttH8UQYUXDLAhMszA7vMJ5IHoK7RVRmYRwtEq/fkT5QOvHv1qxZ3ccLBHmlHoGIwR61PsY30bNo4qcY7J/I5S3t75bN5pmaIiTG6XPT6ZpJr691ZRBZTJJa2uGuJJIw3m89B6dOtdbbzPqdn5mI9u47d3Xg4zVCO31W3lkRRZy2zDGNpUj8hS9iou1zJ4hz1cdUeRftEedD8M/FsYXYDYs7MF9wMZrmf2P7iGTwPfF4Q0gYssjKefk969O+PEF3qHwy8SwT2UBi+xM0jRTkMBwehWvEf2bfiZoPhnwq9peadqzP5m5HitzImMduawceSW/U6PaKrT1RoazcW095r8bPlLvUtOuMNx94MB+teOXmuT6Tov2EcFLq/t1X6bWH6CvW/FXijwxJcRRQx6nCNtm0kz2EgI8u4+n90mvEvipqeny2JubBLtJH1G4Zo5IHQlGVgG6d8V6UZcx40oOnqehfEG+ceItNx/wAtxbkN/tC4j/8AihTNDiOlfG7V7gkn7W13EF+kkZH6NWT478U6LY+IvDMs08otWjiZd0L/APPaJs9PRTVPXviho0HxmS40/wC0ain22WILbW7sT5kcZU4IB6o1Vo5fcTG/szd8HhVt/GKkfO2iM49TiacfyArU0G/eb4d6zYQMFmEMMgI9BbxMP5GsPwjqR/4SLxJHNpepIG0i6tmH2Zlw4nkZRgj0daz/AANqjaXpeuDVLLUoPMsrZY2+ysRnyFVs+n3aiUlHRDjGUkd20h034Z3Ek0u1rPXJg4Bx94nj/wAergbfxDJeeK/HrWzNIP7IeWPHdSIwf5Vv+KNabWPAvjDS9HsL27upNaa5hbyNq+XlTk5x/tflWL8OfB1xpPirxBHOVhF94fFvCt1IA3mMv3jgngEVjKUeWyNeV3ufV/h9YzZ6jMBtDwWQP0K5/qK851zULbWvjNbaLdhbnTpLG5eZM5K5cL0+lb6+IptJ8J6iP9BS4kt7VImmuCqDYi5Y4U8EqfzrxPxB4j13TfirpXim0bT0umdojBawyzBo2cE56Zoc9kiop6sy/COlWuqW5vLBH0/XtKnMd3BKCPOj3fK2O5xjNej4muIGCNtlH76Iqe554o8zxBfeIodSvtCjs/s0vmXEn2QwNIh6gjJzxmtrx1plpZ3EE2nS7bSePzbS4HA56p+FehQhyq5wV5KXu3OB1rxVNeRyLOuy5b92xf7rexrzrXtDurc291Cv2cq+4rng/Su216a31aRbS4229yx6+p9a5n4nTT6Fo+laZcSskskoKSKOoHbNc2ISbuisPKUbRPHZrW8t/CTQpbSSs80m5o5Bj7x7V89eOIbi3ujHJDIrGUKqs+SeRX03r1hb3XhN3zJHLHLJnbxnkjpXzh4yWKHXLJ4BKwjmTd5p56jpXgYd/vWe5P4Dqfisl0Y7BlEzeXDGOXHGFHFegeLvt8vhXTxNHJIBAnzCQf3elch8VrIWqo4dGMgWQ9yvA4ruvFulw/8ACLWNwkjl5IUJ4wORU9EB4Do8JX4gaUGj2n7Sp+dq9n+Bsd5D+1Z4HaYIJDqXRWzxz6V41a2q3HjrTEZmAa7TnOMYNez/AANiaP8Aaq8DjJ3HU67Jbx9DnezP17RR5gwKthRtxUKr+8HFWApxXTT2OdtDNvpSr96nbfWjbjmtDN7j41607bSxr1p20Vql1MSIilpxUUbasAC807bSL1p4Ga0RLEVadtpaXbWhmM20bak20jUAxm2jaadRQSMIzSbaftpG61ZA3bSU6m0rliEZoXpS0UyAUbmUe4r42/a6j2/FC0Ofv6WmP++2r7MUYZT718b/ALYDBfidYAc/8SuPr/10etIaO5SPB8Ex2pzz5g7+5qXq1yGLHheM+1QGQfZ7UZ58wcde5qXlWu2XgYX73vmmMkh+aSx5ySB17cGp5lxp6g9RcL71Xjx/oeBn5R057GrEgC2A4wPNU4qbAY9r/wAhKTPZsY7VuwpuVjnpWHa/8hKXPBzkVuQr+APoa5pbnUP3bep4poIOTQ6jnNNOOnSpAJSqx+hPXivpa7U/8Izoyg7dz2A/8ip/hXzNM3ygZPt2FfTV43/FPaGSOTNYgD/toK5qnxI0W33Gb+z2OPFJzkNqTn9TXr7/AHa8h/Z1UNa+Jec/8TFsGvX3X5a4ZfEdUdhkajd+tfn9+1lH5nxP8S8c/a7UHPfmOv0CX5WBr8+/2qLlf+Fn+KBuO4Xtr19Mx1Mtj1sB8UvQ8P8AjQT/AG34eUgAfbcE59hXRaowPIIyBgK3SuZ+MjFfEWhb2+U3uRnGeldFqT+YvvjJ9PavTw+lNM8rMP4pf+LHj7YjW9kzLBGhigizgqg6t9TXh19rkV94Z0lIjh/MlaX16jFdPqkkutWuo38mSoRvKA54xXmen/Lax8spwAC3T3r6ypOVSWp8nRioxsjctJsMo6ljwPavrr4dyf8AGJ3i8YwWZ8/98ivkGykG4E8NnBXHBr6++HPz/sn+Lc4++3Q+wq4xumaVfhPl7XtQ3WcVuTt8osTX0t+yKtj8SPhf4y+H00uzVvMXU9JkPQXKBiE/4GMivlbxJiOePJYHH8J5rZ+D/wAWpvhB4+07Wg7i081VnCNtO3Odw9wa4adpXhJaM9KnU5bH2j+z3qGgaf8A8JBb3enXD+Iv7Ouzp94kuEt8W8m4MM818/6Hqep+ILOHVtVuory4vIlKyRxCNgqsyfPjqeBXv/7Pukad4s0XXPFcM7reQ2mpkBGDJLG8UpAb3AIH4V81fC61v5fDrT3CSPAr+XBiNmG0HPUD1rizDBzp4XkivQ1oYqnLFpuXQ6zczKMrjB7DrzULaTZT3Iu3tIWul4WUqC351M8haMfK27k5CNx+QrltZ+JmjaG7RymaaVCUZI4yOR7tgV8ZHC4pPSLR9LLFUEryki34u8F6b41sZILuMeaFxFcLGN6H6+leO3HwE1e3Z/I1C1liH3Wfcrde4rV1r9oCZWddN0xUz0e5fcR/wEda5qHxx4z8WXDlLw2dv/FJEgRVH5f1r6PB4XHxiop6HgYrE4ObvJXZo2vwLv2kDz6ja26KOSis5/lxXa+GfhZoWgsJGjbUbhSD5k/TPqBVvwx4b1a80cefqN1cO/IkkPJ9x6DmtSLwx4nt12pcW94oPScbW9hkV34nLcxlG6kjno47AQl8LNPcoVkPT7q+oxTlnEZyDhcYPFc5qWpXuixs2o6ZPCF6tBGZl/ArnH41574l+MixukGnWbmRZFLtcqVyoOdoHBGa+ahlWJdS0onuSzCgqd4yXoaOrfEiDwX46vrpLBL64kiWJX87YUwOfxrtPhT8eLLUNTg0m80ySC9vZMJeGfzfm7LyK+dNc1R9Y1K5v3CI9w5kKqDhcnhR9Kh028k0+8t7mJtkkDrKm3kgg9a+6o01SgoHxlSoqknI++rzwysmi6/rmpwwlbW1Zo4ZFDbAxCLuz/FlulcJoOh+H9Us4lu9Is5ivIZolGPpXX/EXxdA3wGsJraZJpfEV1CWKkfdRAzAfRmFcB4VkeOBO+cYzTqaMzjqdBefB/wLqVu0f9kfZSx8wm3mZOfXGaztD/Zr8K+JrmeS11a/02VcxLjZKuNuAeR/Wtd7+SKMENtbp9Kd4Z1qXTdSP7wqjHr681moxkKXkYXiP9hXWZrK0TQvEVrqCNcq8jXsRhMaYPzcEg8kVna5+xP47tfLa0m0rU1RQrGG52swB7KRX0z4f8RTyW6bJSflHFdPb65KwG7lq0cY7BGpJH5zfEDwnr/hHxJc2GrWE+kvtHlxyqRG6gAZUjg1iSa9qMmkpp80ayWe8SDchyWHGAw5xX6M/ECw0nxh4du9J1nTI9QtrgDD5AeE4+8pxxXx98bPh9a/DrxN4R8NRazd6hDeJG1uskKqluZJANjEYJzwSRS5eWLUWbyrbc5wa/FjUftllFFdalYaXHG8NxawXjP5u9SJXBfIBdWwT7VxfjDRbhlXUpplaGZvLgO/LFF4XkDnjjPtXpOqfDLUJp9V1a402YaXHCZUbRo96xn7ihgRkKWxz71w2oC51DT7aOa0NslvF5WWz8x3FiwB5HX9KTjVhZDTpSi2cM/yquF24P8AMU6x3/bIHwpG7Gc4IqfUYhGwQ8Acbj61RQtHMirtIyM+/Na2MEdf5bLOpzkZ4r6A+DOkwHwF4jvJ7NLoO4jKSRblYBc49uoNfP6ky3CYbBJBbsK+q/hjCnhz4L291cbIYr2eR2dztJGdoIz1GBW+HipS1PJzepy4dJbtnlHjz4Hfb/Dt14g0CTfBbqGuLUclB/fT29q+i/h2gh+DvhyNORDFtAPHUivHY/iU2i22qWOmx/a4ruNovMI+QBuOPzr2LwtIbb4awRKQCkm0Ht0GKvFJRdkZZTKcoP2nQ6vwfcRP448MROm9/ty7SD0IBP8AhW94ik22szsCu6SRuvqxIrj/AIUXC3XxE0NHPK3BdfchGNbviK6K6Kjnncmfzrz5PljY99b2PK9dtzcySEDODmuCuHK3Fyc45IHPWvUFtxNbuxHJJxxXmd1GVv5kIIPnFfTvXnyXNJHXHVNHnV1GqTSvInzBsEMDz1OayNQ+Eupa9N9p+xSbniDIFlUZX15r3zVvDmn6hBfi5tUkZCDuxjsPSpBbiG8QIvAt9oXnjmvdUbpJnzqjyTcl1Pli/wDDb6Lb6hDcW14bSzdRI0bqdjMM4OB7GoF1C68TX01ysjSzMcvJLJznjnp7CvofxB4RTXPClzZW9ukFxf7k80rgsQGI3Y6//XrxrQ/hL4o0Ka6+0WW5EYQkpKpGc4HeuatTcY+6ejh5QcveMh7K/wA582PcTu3ByelOjXUrfIEkOMEdW6f5Ara8SWN34SmjXVofshkGUDNkkfhXP33ibT8kLMCCPmO08e9ecva31PSl7LoVbi4vNwZmXjjIJ6UWuvapYs/lTFVI5zz+VU5tds5P+Wvyk88En6021vIr5p/LYsVQknpgetdMYN7mEpLoX9L8UatqErxLd4KeqVdbVtVyFbUCAOyx1zWiXtppMkzXAkdmxt2jrWg3iK2aTKxSsuf4sL+FRKLWxUZdzp7MapdKD/anl8Zw0daGm6Xq08zCbVzsH9xAD+tctH4wTT1XdaMx2g/e7e9XLf4mNCAUsVYE4Db6xtU6GylTtqdgdHuk2ldVlcjgEquOc8133wDlvbP4nabHPKsqNaagAwG1uLKc8/lXi0vxPuSxC2Kqq54Z89fpXov7OvjKbWPixptvJapEGstQ+YMTyLKeurDwnz+9sRUlT5WcdoOsJZ2hhkEzFHIG2MkAdfT3rRXxNZ5BdZl46eU2f5Vx0mrSaTeSW0aj98BIJHfA5rW0+11TUFn33CW8kJyY2jJYAj7xz25rKcdWznjNW1Nz/hJrIJzJKAe/ln/Cl/4SiyZvkE7Af9Mz/hVH+ytQ4H2yEhuceV/9eom0rU13bbmJuPu+Vj+tZ2Roa/8Awk1ivJ84D/rk3+FB8VWPOTN/wGJuv5VgpDqTMiySQxE9R5ef61Z/s+/Vf9fCSTj/AFX/ANeszRGt/wAJJaTSAhZ2OOV8tv8ACof+EktW4XzPxjNY8sl1a6haAzwhdzZbbtAABHrzWxpXh26vIY5pLiOMONxXycHnjPJ9q3p0Z1Nkc9XFU6XxMb/bVptJDyL9QVz+ldT8AWE3xY1Vdmba8tWiVsHDNuXP41VtfAMdxgNfNjoAkYXNej/CH4d2uk+Lob2KeR2B27SAAcnvXdRw1SErtaHlYvHUqkOWL1Oys2/faceQfJYf+g0Rtm3tdxwftH9WpkS+XfaYmORFID7EEVDHIRaWhO75ro44/wBo1xvSTPTp/AjRkbH28k5+df5LTbTI35PAdv51HJKGGpYHO9f/AEFaIGO1x/DuJz+NYzOiBYZtynb0qrIW2getSyfdHWoGwAB268+tYmrE3Hn2qPcFxknnuRRI3PWkUlWwelUiR0n3Djniq8bADpUkjHke1Vo5PlP1FbQZEjYsZgswxxzXTWs3yD0rjLeTawz0NdFplx5kPXJ6Yr0KcrI5JK5tRt7j6E18uftQMx8VIuAcWI5/4Ea+m9/ymvmX9p2TPiZQThvsQP8A48adZ3gFF2meML8tu3Pt0zUUjgtEA2Mc7sUq52qo+bjNNA/0lQfyNeUz1blhmEe/5845yO9RLhpiR8w9OlSPCvUnB7gGopPlX0XvxQtxkpzx93OOtJwzOT2FV4yzq3PBGOg/OpPPyoUnJA9O1aCuTbtigDd/wIdakhY7umOMmqoYtycirSsW27Bnjrjmk1cpMnTEYbJ4PNOwNxKlgPpVd2ILE5GeOadGW+8D06UuUdywZN8i9QAMjipDjacn61Ua4Cr/ALXoBxS+fuzn8cChIXMi3HKGYBck49atXDK2i3WSA23H41lK3I54FS3UhWynDAY2dj3qnsTcu+HVL/KDt4wRjPaum8Hsf7JhG7HLcY/2iK5Tw+xyBzjGce5ArovB9w/9kp2O6Qf+PGue5stT0MzbYYcbckYJxyaZqWV8vAyx9qx212DyY1dmVgOQqk4pbrxNZuqqZWOFxwh/woLN20uB5e3A3g8VNIhkt2UGuaj8QWeDnzW57RnP8qnXxNaldimbH/XI1Ja1L4gbOMfcOTkU1Ti4UnOc9aoL4qtbfdnzTyf4DQviSzkkVsS7genlmpsVexo315FDISU3NnGSagWNZJllIAGPmxVG81a2kZiYXO47h8tMh16FAUEcnHH+r7VLWpVzorMIiByxPPAxVTUnWSRyOvlLn/vo1l2uuIqkKkm3pgqDj9aZNqclxcMyIdmwJl8A8E0raE82tzU8O/KdRA+YFgQPWv0r/Y/Xb8BdBPrLcf8Ao01+Z3h+Q+fcBRknA+lfpj+x6T/woLw+D/z1uf8A0aa6aK1ucmJ1ge1LTl60ynopruPJsauj4ErJ2YVyvi6Pb5gxmuj09tt1Ge2cGsfxjGMt9K56yujuw0uWR8+eOjPDHKbZ4bWVukzp5jfhnivXP2bJrqT4PwG8unvJlu7hfMkxuA38A4/zzXlvjrZdK8R+aUcr2Gff2r2f4I7l+EejF7dbaVvOLqvQt5jDP5AVwUF7zPUxT9xGb48k/cy444NfHnxe1z7Gt1EhPmzMVDK3K/hX1z8QZgLabnoDXxn40sZ/EPi4wRgkB+WHOBWMmufU0j8COW0Hwy1jo95q97xctH+4gPVAzDLt9ccfjX6GfAPQz4f+EPhi1ZQHa2+0N9ZCX/qPyr45Xw0b+Sz8OW7bry+uIYdnG/BkGSfT8a/QDT7GPTrG3s4RiK3jWJB/sqMD+VddB82qOHFLlSRPT1pKkH3cV2nm2Ep9Iqml2mgYUq0qqfSnLUFJXG03vipaTy+9TzFiKu2nUqihhWbGjl/iWwT4f+Iz6WEv/oBr4BuGH9nalg8m+H6NX3/8TgW+HviQHoLGX/0Gvz+vHP8AZupY6/bR/wChUIb3K+r5/t7UCecWQ7e1UbFl3eH8D+Fh/wChVPq0+7WdQJP3rMAfpVHT2/5AQxk4f+bVD3OhbDZP+Rf3Y/5iI4/AVPqSlbvxMp6YUj86qtIraCnOP9Px09hVjUsRz+JWzkYX/wBCrMvofefwZtTdfA/w1G0pjWS0VCynBCkkcVrQ6emhLBZRXdzNGuA6yS5IGc/rms34Wk2/wF0Folyw07cB+JrY+z/2hqB2W7LwrtLnPOK8+to0kduHs023oaF9/ocLTQ30kMjLjbJtZR9cis2z8YWMiq631tMrSeQGjTgv3HBqprng3S9VmnNzLdu+0bom3rH9OmD+dYln4Dg0eRbhJnmhg+eCzYbE3dsGuatOqpK0dDupQoSg25a+h3txqTQpJ5qR7UUE7GPfj0602zt4pGjcwbhjPzOD+NU9Ks4mubtyyrMVTchPyox6ikm0+eJbieGUS3G3Cjd09gOlbpvc5VGPwpnQRxpb2vl4wq5Py4PU5rOvNQis4fOMpxnaMKSQTXNXmn6lZ+GWTY/224BU7Tlge3OcCuX8HaN4is7Kdb66kji86NIogQSMyKWYnvxmplWfMo2NoYZezlPn2L3xyurVfhd4hSOQPPNbFWOfmPIGK+Yfgv4L0/xF4lmtJrqW2tYTtjjhuGiP3QQcZ55zX1b8VPCtx4g0eSyhfdLLFJnjII2/TrkCvjH4N2+pal8QX0iaJ7aZpCjvg5jOCCMevFcdZylJqx3YeMPZJpnt3ir4faL4l1a1sbK9vY1VjFdTw3blDtfoOcZ/wNZ1z8DfDL3MtvNPqt8trcWwKTXZIZWkljb9QPzrrdahi8M6lFp1rE6x2/moF4y5BBz/AOPVueGbN9Q8Ra1K+UEsKFQ3ZkuHY/zFdMbqNjyanx2OH1L4GeFr/Qvh3LMl350yxqyyTk8Ax5/r+dbuvfATwtD8RreaO2uCzalas5e4Y5Hlvxmu7jsTe+H9AmXDNZtMIyemVlH/AMTWrrVubrxa7DhkvrU/kF/o1OOyZjFuLZzfhn4aaB/wlWtRy2cjbprlQzTvnb+64zmuat/hvoFxF4mgbT5GLaFDPGzTufmCyjI565Ar12zsI7XxdOy4xLJKcZ7sisf5VkaPbwR6fqt3J96HTzG/H8ADEH9KqcVYIz1PIF+GPhiXxBfJJZzAXNtaXKqt3IBhlkDADPXK1NcfDfw1pfjaBzpkZik0hrc+YxY7wSQeT1AFbOjwz6nfeGLt12PPpdsJNp4HzsMf+PVT+JF5c6fPa3aRFwrzRA/9s2Of1NTTprc0nJpaE/iPxBonhvxBqOgXGl2otVgjmjmaIHAaPIBz7ius1LRbLVvG2lwokS2rac7KIwAMl15rxL42M2reINPispo1Gq2EALeWWblSMiuz8L6bqGo+HfC8MOo3CyX2iTQw3bHBSQbSRn1GDWktJKwo31uyS+8QXnh/xFc2Wpo9/bOSBIAN20HAaqOsLaW2m3MDH7Volx+8jZDlraT1HtWvrfhW+tdLgs7uT7YsQQwalCwZkP8AdkxXJ6pp1xeLIsebLVoxmW2YHy5sdwO4I9K9CjN8p5tenyu551rVnHLeLZzzLvYgW92nR/bNch8TY7y5msNHuJlN7ERJErcnGeCD6Vt6vfm11KWH7O0Dq2HtZBlc/wCyexrjPFmoN4g1SGSRmiktZEWLzAd23PSuatfc2orVGN4sje30G7ty8aPHcSBx36n8q+avE0DSa5bFnUp9oj3Fef4hXvvxOuPs9xqx/j+1SjfkgkZ7/nXzjrTyXHiCwjg++9zHjnvuBrwqMLVGz2Zv3Uj0z42ttlUDAChB04x9K73xV8ngDTkEnzLAmfyryH4t31xeaqkMaHzpGCpnu3T+deieLb508J2Ucrb5PJVWdTxwKOXSIcx4lZKf+E80licr9qX3r2/4Bubz9rDwXtG4jUvTp8prwOO7Wx8WaZcdkulLHOeM4r3/APZ7hS0/ar8DiFmJk1LPzDH8JNddSNnExezP18XtU8eW+lRqo4qxGm0ZreCsjkYmz15o8un0oX5smrIuMjqRqci0rVvHYzIqKk2mkpgNWnUu00q1oiGC0tFLzV3IEopzU3aaYMa3Wkp9FBIyin01hQAlMp9I1ADGpKdRVgIh/eL9R/Ovjb9rxSPihZNnn+y4/wD0N6+y1618aftd4HxWtM/9AqL/ANGPWkddASPB1OY7Mf8ATTP6mrEm0Ldc5+739jUSKVjsenD8/mamON13znhf5mmS9xtvnzLP/dGPyNW5m/0FeefOXqKq2+RNY7jnA4GPY1ZuP+QbET8p84ChalGPZ5GoSdznityPjOOtYlnn7a/rurchIU57E4rje7OpbXFkYbSfb1pvH0pzZOABnFIzeuV7e9ICKVcocg46ivpu9A/sXw9nr59j06feP+FfMk33Sc4r6avMtovh5O4uLL+Tn+orGotVY0S0fqjP/ZtwdN8QkHI/tB+a9jkHy145+zSP+JXr3qdQkzXssgyOK86Wj1OuMWiFOtfnL+1RJ5vxc8UEE4/tG2TH0aOv0aU/NxX5xftOfvPit4mcMQp1aAYxjo6ev0qG1Y9fAL3peh4/8ZC0muaF/Eftf8VdJqi5j2jrXO/Fpt2taCB8wa7z0x9a6PU22gjsK9PD/wANHkZh/FOU163ittNu7eJdsaR7BtryOED5FyUA4GBmvUfGF0F0/UGGV3HbuJ9681gZcZC4Ixhex96+sktT5SjHQ07M/NjcpBIr68+GpH/DKPi5TjbvbkfQV8jaewkwQMc4I9a+t/hr8v7KPi0Y43sB/wB8rWsXZM2qJcp8oeJstdBhjO36ZrhPEU22ZImKt3+auy8UP/xME7Db0xkfWuA1Ivcak/AG1ulcND4h1HZH1z+wN4i8QnxFqegxyudD1DSb9X8xfkDiBuQa2vAPirRX8MS6ZZ/aEWzml8y6W2b7OBvwDv6VwHwD1Kfwz4Z1jU9MmvbjUrHQ7tUAH7pHnGwBB3OGJJ7VyXw90/W/E00WjWNvcXdt1Mc0wgtV9S5yAa9SpKU42h+JlDD051FKcrHulpq2ngT7dVsisT4aTzQF3deCevHpXF/ET9m29j8P3etarr2n2MhzdR28RaVpA3K5IACgj1Paut0K4tPhjpt1AdV8G6zqDfI8M1k90tt/sIQCCT6+1e+/FqPRtX8F+H/EkljbT2V1ZQy6dpFsu1b+82/NLIP4Yo1APPTB4rpo06dS8XujPHQ9hGLhdpn51R/DkafGt1dI4RRuMki4wPYH1r0H4Z+CW1ooLhHSyRsxw4+/6E/4V6rpHw1uviBqA1XUBt0SNwwLcG6kz94Dsv8AdHpXrGm+DNN0MBViVDjgEYOK3o4dqV2ePKvpuc1pvhWOzs0zFt+XjjvwKivNFh3DcoDdCdv+ea7K8uLeCMqccVh3E0V2rGLKAcls8L7mvVajFHE5O5xesWMFurbThs8hTwK8T+L15p+nq1tf6Vb3UsoyjOmGHB5yK7f4qfExNAuF0PQo2uNVbAadk+WIHv8AWvB/GwvZdtxqF29zcsNpeZst+XYV5deS1Oulujg7qMR7vLBAz90nIAqBJDFtw2D0rTWMbW3fN1x9MViKAzAg5GcY6V40lrc9aL0Nqx8U6lpvlw2+oTRRRsSkfmFkXPXCngEnHSu00H42a5phVZ4YLtB94Mm0sPqDXnUa+YPuqyjjB65qSNRuYueccLU2Utw2Pozw/wDHTQNU2x6hHNpUgA5bMifnjNddH4u0HUpIns9Ws5SRwolCsST6GvkhY9u35gxPf09qnVxG208nHy/Njn0pqmujFdn6I+D73dax4JCMOG6iu7s5uBmvzv8Ah38aPEfw71OFormS80wMPNsbh8qw9F9D7190/Dvx1pfxC8N2+saVITBIdrRNw8bDqp+lZTjYuJ02o58rpkEYr5L/AGzI73QvEnhTVI5Ggd7bzreVTyhWQgH2wVr60vfmgZQc4FfKn7bXwov/AAfH4d8S3uqi/i1+JpIbYZItVVsbQenOaqlDmuznxdTk5F3Z2Xw78eanovwxn06F1MOv6fBFeO67nZVYMMHsSRXlnxE0lZLMzJHj5c5PTNdR4RmA8B6CM9LOP9Ko6xGuqWdzBnMm0soPfFd0pOW5n5I+btct/JuJA/G1iM84JrE43lie+OK63xdZ+VJnbgYAYHnt0rl7a1NxIBEpdi3AAzz2GKiNNydkdMXpdnSQs+6E8gMv3h717JqmvXXiK00rTxM39lWFrHFbW4OE+6C59yXLda6b4K/sSfEb4r2Vletpo8O6IwBbUNUBTI77I/vE196/CH9in4ffC+1tnvdNufF2rI3mfaNRjxGjdtkQ4/OuijSdO/McWMiqySTPgLw/8L9f8Q2aPpuiahdxOww1vbPIOvQYU8V9A+HfhH46m8Jtax+E9VZxJkKbVx29xX39FcmGEW1tpklrB0CxLsH5LimWklzp6utnbTwq5yVG7k+vWqqwjU3FQi6KfmfD3gH4J/EHRvHGkXtz4V1G3tomkLyOgAXMTgdT6kVu618H/G93pcUcfh29Z1jVTgLjp9a+yLia9YKWileQ9dykjFRrcXCh2eLBx0CGuV4eLVmdXtpb2PibT/gf44W2CSeGrwEnjhP/AIqvNbz9nn4if248j+E9S8o3Gd+xSMZznhq/QrUvF1tpcbtdAQovJZwf61554g+L9p5cr28AZIxk3EgCIB688np2rmnh6dO0pM3hWqS+FHyPrvw38T6OurNd6HeQRMBtdoGx056CsWHTR/aUZKN/qOjDHevf7/4o3GuX1vbPcS30UkgRljYpCFLAZA7iuC+Imjw2PxGvI4VWOP7PlVXoM9a3jPmlpsctSk4rmuea2lkosdHcLy0rZP8AwE1Hq1grafqbYP8Ax+Ag+nIrbs7cfYdEUkbfObp/uNTL6EPp+qDJAF2f5itN2YmB4h8B6X4ovrwanbJcm3tVlh3D7pwf8K8X8cfA2W/k0KDSrGMNPbuZpbddhfnILAnBI/CvptrUtq2qDb0sVx+RqHT7PddeGvlBzG/b2H+NJw5ilJxPhDxR8LdW8KNMzr59tGRvkj6r7EevX8q5zS7oWd9udnWJgQ4Az+FfZXxp02P/AIVTfS+Wu9daALAc4O8flXyV4tt1t9ShChQGgRyyjHVaylBxOqnU5mZaxrqFyY4IpZGJwqopLY9cCu28PfBvxFrV7pca2dxZWl/IY0ubhcAbSNxwDnuK7H9kWyS4+KLrKiT+XZyEbhnDZxn619R2tqDpeiFlJJvmxu55z/8AWpchTqanyZ44+Ad94O02/vr7xBDKLeVLeEeQ37xjnIPXAAH615q2mtDa3CZDyxMGLjIwOmMV+hmoWNtcQeIDNAk22dWHmIGGcgd/rXwx46JXxJ4p2hQDOwwq4wN/QVhKKQc19Tn9N0+S8sL6TJQwkfiMZr3r9lDw7azeNo9QdGM8WnX7o2SP+XOavGNKg/0HUk5ztyf++B/jX0P+yzEI9eXCnb/Zl+Dz0H2OaurCq7kcuKm48vmcz4M+FOkeMNHstV1GKWaQ7oxskK7cMcHiul8W+BRZtKdOuJrR7q3NrczNIzNNHgBUb2G0H1rrvgbpwm8A6cducyy8H/fNa/jexKqwVSuPf0NdapxlBaHylXGVlXcU9EfM83hHxN4ZttyPHdQKC7IzcrjtzTLXxAurWM6C3lil4wVGSCK9n1zTTJot6MctA5z3ztNfPXw5uGuNXu0kO4CIMo9PmrzMRSjBXSPpsvxVTEXjLodMmqW0NujzRXG5VGcxE1LDJc6tZyS2KKAfumUe/pWpeRb7VwGxkZxTvCEe3TU9+v5VhhaUar1OzMcRLDwXs+pRuNFGm27ySP8AaZWdVMkigYG4ZA9q6913TYU4XA7Y6Vna9FstwR/fTGfdhW00Za62Ek88+nQV7cYqCtE+TlOVXWbLtjCUkD4zjpmvSfhbN/xOLd2XKmUZ59DXnzI0Vqu3OScdPbNdz8OP3MkDgn/WYNbx+FnJUV7epbunVtYsyF+XbMRjtyKzY2H2GyGP+Xsgf99N/hVlZPM1DTj0/dy/zFVEBNpZf9fn/s7181L4mff0f4cfQvM+z+1MDJDj/wBBWprdWbzFHTzG/nVaVQTq2em5f/QVqS1wrS9c+Y1YS2OqJYkYqo5FQOwwOafJJ/CPl96rTMQPesDVhu5JHam7h0K5J75pvrTMnd9KpEkjtx93tgHtVWNiVIyCPX6VJcYZcE8VBAeCDgDtW8EZTLSNyPXt9a19PkPmrjqTyBWLtBbb1HWtGzkIdD6HiuyJzPY6pMeWCOc18zftNf8AI0RnrmxUD/vo19MR/wCpTtx3r5n/AGl8f8JNGpzk2S5z0++adX4B0viPFlZWi4UrwOR9PWmrJt2l2O3P3R1pBhoYwRwo7U3HzZ6n3rgsj0yX7QPujLencj2qOSTg7TnBwd1AUNyAc+x/Whk3MNvAHTJosgDzEXI29uppBIrbc9famsiqpz1pVVFBIJ+vpxTILDbd3AxzSkr1+7/tZqtwTlcDnAJqTllII3YPVTQUiwszNt5yvU+tOaTcpAUhs9fSoI2LgjOWp7fLwRQMk+6v8R49Kjj3Kucfe5NKrBRgHHpzTlYM2Ce1BNkPjUgHoRn8atyYfTZgVwQpxnvxVOMk4OAv+17Velb/AIl05+6MHOPpRLYcSXR2Cxpkbvl/I4GKv+G7bUrKAR/ZiXWTJ5HQkmszSZkEKHruI4z7V2OmTBVBQfXvXOdJZmjupjxZsq9zxUYs5m5NswP4Vs/aFZTlcEelMa5Jw239KXMx2RnRRyKDvtpOvX5Rj9adtkUkCzdh65Gf51cMztyRxT1ZmBwFXmszVLoZLWszbj9lIxzy4plvBcoATECd38LA/wBa2kPzL8v/AHz3oa3bk79o7qaOaxooozriO4ZlIhxxzgj/ABpkMNysnMWc8csB/WtT7Oyk7Tgj1qR7cyHcSQMbcKeme9LmDkXczIYpkmYtFyWyRu4qwzXDEnyUA7c1ca3JX16DmlS2OT90c9M0uZByjfD7T299L5uAXGVC1+nn7IQ/4sJ4f/663JP/AH+NfmfZRr9rD4Pyrg5+tfpj+yKPM/Z70E52fPcHPf8A1xrrotN2OPE6QPaEHzc/L6VIorzzVPEeq2HxATT47tjZPbLJ5Zwed+Dz9K9BWQt2reNRSk4roefKm4xUieFtkin3zVbxpCGg35I+lWYxnBqt4sffYIFP7zaDtpVNY3Lo/GeB+MrdJJT5jtGM/eLYxXtHwf8AI/4Vdpy27SMkbTAmTrnex49ua8J+IFyheQM2HXnkE9PavXf2e9U/tL4a3MZzvt7uVGLDGcqrf1rgo/Ez1cR8COc+KGoNHFMqnHFfNPjDUh4Rhlu4Y1a8l/iPJHuK9p+M2tJY3JDPhWb1968a8dLH/ZL6lsWeSNMxK4yoJ4z71zT+M3WlNMufsq2z6l8ZtMv7+P8A0lpS6+Zyx+SQgn6YB/GvviPgDvX52/sd3l7qP7QkUk0rSKIZnbd/sR4/9mr9El+6K9KkuVaHkV5XaXUftpy0i9qeBW5zCrT9tAUUtQNBSgZpKVaDQNtOop1ZsBNtG2l5NR3KsrRbW25PPHapew1ucz8UiI/hx4mbPAsJs/8AfBNfn1ffPpuoE97sH/x6vtrx3r19qHgf4kWcoV1s7WVItq4ODDn+dfEE7M2k3RPJa7GR/wACrOlUVS9i6kXDcytSIOs33GP3GP5U3Tm2toPvv/mah1S4/wCJpdtg5MeKTTdxk0MHnbuz/wCPULVmy2B8f2CFB5+3f0FWNQbdN4lU8fKpz/wKovL/AOJC7beRfY/8dFWryIfaNfJ53RgH86TGfdfwT1KDVPgXoCKd5jszDIgPOeeP1rvdNtxawkFcRAE8dfpXln7M+jyW/wAH7OaRvknd3UeikAV6dZ6KZlGy8vETn7snWuCV3O51QsoM0LfVoL6Zokk+ZVBKj09RSXcYj2q0SOnZSOTTLPw7Fp91Jei7me5aMRmSVg3yg56fU0y4a8huGVryJ42X5d0fIP1BrSTdtSI2crRMvUtUso5TF5MfnuNzoo3Nn8PpUVpqcN7p7sti0AQEfvl2MSO/0qtp9rcHX7y0tpLNBtWWRghLfNkDv/s10k2hySxtvaNmKbAdpGAetc0eeV2tjqlKnCye47S5PtGkwPLDmRlyQTxTLpLOzjUzogBOVAHPHpUtiNTgQxvHayRIMDaxB4HFOW+Mkame1CMSFA3A857V0NJRTZyczu7FWSGCazgkeFnBPGSQQDXylP8As6+KbrxZ4g1nQ9Sk0+YajIba5Fzt43c5Xac9fWvri6sTeeWjq6hOcq/Ws2O2ubNbiKO2aRJJWkLiQZG7kmuecXudFKryJpdT5M8RaL8S9J8XW1tqWopezpA0qusaSAlioGc4zyP1re07VPil4f1jUf8AiWWU7TThJJPsoAjzIeB83fIr074geGXs/HWk6m0n3reSJ42fPyptIP55rsLrT0muL45yr3CkDP8AtxkfzrD3tblaSdzwSx8ceP8ASbO0s7rTo9pmvHRjYygLhgduVY56GtWb4neMF8ZNJ/Z1iyPexBVaKdSSbf6eozXq32uGC30eM5LS3d8uVP8AFhya0FjkuPEwJBCR3sDhvUGEg/zp66RRPMld2PIZPip4yPiJhHpenSTQ3bfL+/7w9PunOK5rUPiH8Q08LalNDotg8E2jsJZPLuPlbL842+hr33zv+K+kt1BGLotxx1tgf5iq06vdeANQBJJbSJw3Pdcikk27XH7SOmh4fpGuePbfTtJjOk2oFrY2qsyW07H/AFgKnBxwcVrePtJ8U+LdV0CGa7uLVfLctBaWSxKQ6MpPzE5PWvSdYujZtqkO7YsWj27Lx/EC3+ArjPGPiG407xB4caLChroW0mRj/lowx/48KuWisiviepyfhbwbr19eWUGnTXlxNDaL5U15LFEqwgso5AJzmus0f4YTaFYaZe6hqcMVlYtI0SzTyTqhIbdgcDkg11vhj/QZNLaBAFW2lgO3j5lmB/rW14wsbe78DJFdH5WQ455J2tgVVGmpPUzqVHG6RwPw78aaLfSa6IXee8aUCdJFCoYz0ZVrbutOs9YlihmiEqRnKSdJYh7HuK8f+GuhxR6pePv8udUeMhf4wDkfpg/hXqNjqDTD7HcN9m1GAZjlXgSLjhh6jsRXryUafwnkRlKprI4Xxv4FttUuLi4jkjeeEbRImPn9Nw9a8Q8Y+HL281awswIvNhkBjkbhsDqpNfRN4BZlluIPIvH5kUfdfn7wPcVyXjbwvb6pp7XdsvmIzKr7f9bauemfVSe/vXm1pStdHfR+Kx8z/Fz/AEG61WLEZ23UqtvXntXy7qF0g8aaQ6BY/wDTIwcemetfUPxz8OxLrWpyG82TCZ8x889K+W20mWfx1pEZdSJLxBtXnvXmYdqUpNnrVNEjtfirZpearDHAx8xpVwQeevUfnXf+LJtOHhW1tkKNJGvzbuDwK8+8XafLpniq1kuJcJHOgyT2316B8TNDgtbcS+YPLljyQKVtETY+dtUa3bxBYgMCnnjIxjHPFfQv7PkVzH+1d4C85QG+3AKg7DYea+d9UhRtVtFDKp89QGPQc19I/s6SM/7V3gEuQ+284YHORsNdlTWKZzdz9e1+8eO9Tr92mKpqVR0FVE52xAMUtO2ijaKogVPuml20oXbRW8diRNtLtFFFUhMTbRtpy9aXaK0RDG0U7aKNoqyRtFOYU2gBNtI33qdRtFAWG0UrUlAWGUHmnbRTaCRpGKSn0m0UANr40/a8b/i6ltkZxpMX/ob19mnofpXxh+18M/FRR2XS4gP++3ranuNHh6jdHa4P8Y/nmnFSBekfLwv9aapCw2mDncw/Dk0uRi85zwvX8a1Ie5NCfmsgTu+Vf5GpLn5dLj6YM6nrUMP3rPHJAGT2xg1NP82nxBRx5wzUx+EoyLM7dRYEcFjg1ux43H865+3kEN8SxONxIrUXV7JZChuog+cEM4yMVw37nXbsXPM+Y7etN3E5yKjW4SZcx4K/3hSh9tG5LuNuX2rjGe9e3+KNW1HTpvCsohu/7JW803zPJhWRDHtfzXJHzg43dM14dcMNu7ua+lr5lbTfCy8Zae2HTt5ExxWLqcslctKUo6GP8IfGmjaf4y1XR9Dtbq70e9vWlgvcHC5HIIIBxnpnFe7spAORzXiv7MEf/Ej1htoH+nOAwGD9M17a33a8upLnk7HdBWjuUmBTOOa/OT9pmVW+KniFlKkf2rED7fOtfpJsHXvX5n/tMMIfil4jQcK2sQ9sn761jbWx7GA+KXoeSfE5z/bXh8ndgXRPtzXW6o2WO37o67a5L4lMP+Ei8PL63P8AQV1Wrs3JHLH+7Xs4X+Gjx8f/ABjzPx1cD7KIQM+bKTjdXIx7V29EHfDVpeLrkzX8aJg7VJwORknNZUK7SrA89PpX1knqfLwT5TYsgqyJtxu6DFfW3w7YL+yr4rV+DubPp90V8m6fH5jIVYHBGfevqv4buJ/2ZPGi44jZh1/2RTi9yqvwI+SfF2Y9QAJwpSuCkjMl1IXQrIW3DgjIz0zXf+OE/wCJpEuQA0eCc89a5K3i36hHD8o3uE3MeDyO/pXNRfL7zHKPNJI+tv2fdHgs01ewsdRkvNSTRnmlkhG23jREJaND1Y9yfc14F4b1DUdS/wCJfFHc3kULHcsk/lW65/vkdfpX0B+z3HDY+MtaS2vptUc+GdSSW4VdlvH/AKOflUdz718x6Tb3M2tr5jJ9kU8rM3l26+59a65ycoprRmvKqdZOW1j6n+H+n+JNP8G3/wDwj0t3exEfvh4Z0nz4YOPuNLjrXZ/BDx5afFTwnF4Q1uQ2ut+HUmUQ3TGOW5tWbLYBxg5HIH8Ncp4btdSi+GdxHod9qmsaZtLyzabdLYWittOVUE5fHrXy/wCH/HuqeDfFNvqUax3slrcb44dTAmGVbOM9808BUo0Juzu+ptjqc61Nduh+gGoXV9Y6W+pWmkzzWKExxXMcLG2gA4yWAxn61x2meMrK+uCJtTinnkOSWkUflz0rnvhP+2h46+IfiTTvBsl5eWlrqlwIZBbSRpsjOS5jO3aoC54I4xXnPxK+Dmk6l4P8beNdIlv7iz0Py7iK5knidZ0knEZBCqPmBYZI44Ne5LEP4o6o+VeDcdz6F1KG3kt/M3q4ZcbgwI+tYui6XH4l/wCEjtI53tI7dYAJIz82N/zFfqAfzr5UsdF8ZeB7Gx1WK51LStNvEWWH7VEWt5cjsVc+/UCvqr9nrUdXj+G+s67qv2aNrybyoZIUYbo0UknDAfxE1OHxUcQ3YipRlRWp418UtFSz1eRbCW3soZBlVswzzzerO55zXz14qxb30kefOKkgvIck/UnmvYPiP48kvGv1jmjs4vMIZkA82U/72OBXhsmy/vNrLkZJODnpzmuCvK7OinBpXZUkZo7WWTC9MAMemfQ1lRxjAZgBnjrk16XpPhOx1C1hkv723gRwXSF/MYkDgZ2/Q1zevWumWMMc9jD9ts5yyR3EodCsiY3qR36g9e9cZ3LY5sWe1d/mH5uRuP1pyLtOSrE+vUVYt2lvLqOC3gKyyHCKuf616Fo/wP8AE3ib7QmmQQ3JVgh+cIN3pz6UthnnKYG5j8oHU9KVsblx8oIySGH5Ve8Qaa+i6hLp05j8+2Ywy+WwZdw689xWdHGWGEGSTxTuGpKrBuNpZdvJzzX2F+xossXgzXGO4wte/Ln1284r5Ds4iZkRQZHbjB9ew/Ov0G+DPhf/AIQv4d6Np7RhJ2iE83qWfnmoqO6sVHc9BkUNGRkAEV8qfGo3+ofsx6HDqd7Nf3eh+LNW00SzEswTETqOe3Jx9a+qG+ZcY4PTmvAP2gNK+y/B3xhEi/InimG9xjgedZhWx/wKE/nWuFfxR7nBj17sZdmcP4XvB/wgOiAHbi0QH2rJt9RU+KtMillEUMs6xszHoGYLz7c/pVTRL4/8IbpMYJH7j+tZHF3q0akH926sW547itFuhRje5F8UPDK6drGo28ZEjwytjbzxk4H1xXP/AABvrPQ/jR4QudRjSS0i1WAypMAVZTIAcg9ua9O8eWlouoXl7DHcXcWoEGN9oGWIwRyexNeCSTS6drEigGKaGUhcnlWByDn6iu6jaNRX2Lp2eh/Q3441i70fQ5LnTPJSRPLEZMe5QhdewI7EdCK8d8ZeKPjI32Pw94Si0rVdckU3F/rUyfZbOyjLHy18ss5dyBnAOe9aH7Pvxg0n4/fs/wCl6ta3KSX9vp6WuqQZ+eCaNR94e+3Oa8gX4tfE66k1PWPBuh65d2N9emdZPsEb28kSERoqEpuwUjHc8s2KFHlTT3IknzHsWoeKviR4N+Hzza/f6HH4ghRc6lcB0sWbuCF5HtzWxofjrxF4g8H2+q2l9pWoT/Zi002n3D+SJeuQCrEr1yOtamm+Nk1TTYoNU0e8M0gAeH7PvA5wM5GK6TSJ7Vd9tBYzW6R8YWEIv4Yqb6aom5xGtfE6fR7aKK51aHTr7Ur+ztNKkuYZPKmeTazR7ivJwsgzgYyua9PSG4a4DG5k8tI23x7Rhz2Oaqm0hvMSSWRJibevmxAkMOjLnOCPWrtrJPNjbEygnD+aMHB44xnmsp+RZ5l8W41m0hyRjj72Pevgm41C91a8eO4nnvZMAAsxJBKSLwO3QdBzX3P8Y9YgsdNeOV9pY7Qv48/livi7R49A8O61DBf60l9f3Eqxi2sBkA5b70h6de1cNW3OrndR0ibvhix+zyRSTqwXdkccIAwOT6AAE596d4quhrXjh7qLJjktThiOoBrR1XVZZrXXbKNEt4baEKnl9TlcnLdT1qjDDu1q0wODZf8As2K9VUlZHDVr82iOTs7fdY6LkAg3BAIz/dem6hZldN1kHjy7tcH8UrY0+z/4legueD9sP/oL0/VrMR6Z4iUnJW7GQPqlRy6nJzWGLZltf1Mc4/s9Dzx/eqlYRlLjwqAuSY3yfX5RXUraK3iHUBgZ/sxT0/3qyLS123Pg4dP3bj/xwGjlKueXfF6AyfCXWM8BNYUnjtvavjjx0pXVLYIuM20ZPf2Nfbvxaswfg34l+Ubl1Mf+jK+KPHsYXVLMgYD2aN+p/wAK56sbI66O563+xbCZviLfE/MEsT831cV9Q2cO7R9EbHP29gMfjXzd+xDb+b4+1NcZH2RcH/gfSvqO2tyugaAw4zqeOvuayjcqXxEV1AfsniYlto89ep91r4H+ISCHxX4nV+08mR3yH9K/QrUrXFn4uAPSRMfpX5+/EqIt428Xc4cXdzk+uGJrKadzWO5mRLtS/wAZH7kbv+/Yr6h/ZXhSwtdc1CSFWK6RcWsee0ksD8j32JJXzZHabor/AIwAqAf9+xX1J8B9NNn4XhbOBNZahcnHGQtmyIfplpB9Qa6sJ9s4cb9hm98AbRX+GejyDDbnkzzn+MitH4jWwCuFVQB/F681U/Z3UzfC/SiBja8v/oZrU+JSN5LAdz09Oa7ofAj4mtdYqXqcMbdZtLk7/u3UjH+zXyv8Nyf+Ekvo8cCMj6YavrXSo99gw4OQRXyn4BhNv441GErziUZHbDmvNxS90+pyfeSPQrz5dPncrjCFun1qXwiu60KgfQUagh/s+6ABP7ojGDnOKl8Ix+TD87bfqDWGD93c9HNvehGxoeJIT9j+7kbk6D/bFbs9qEvFOG27iay/EirJpp+YSFWQDnn769q6K+IW+U+ZuA68+wr07o+cUXbYZeqI7SLBBHzNkD0GK7L4cYaKNiAAsjE59ga5LVVj+y2+2TOUbofeur+H8kUNtcl3GY45Wwxx/AacZJJ3ZLpydtOoln/x8aSR1aF8457LSRqRa2eOi3Z/9DeksX/eaSSwA8pskH2X/ChF22Fpl9xNySef9pq+ce7Pt6ekUizIgYavgnJdcf8AfK0+1k/fPkHmRuPxprAbtTO8fMRyD/sj/CiF1EjnI+8cEGpadjpi0STe+KrysWGBTp2R/wCJT3+8B2/+tUEjjjZyfYjis7FgsnX8qMk9qiKncD6d/enKxzjpnvVR2Ik9RJuF5GRVaNvmI6emasStjORwOKqDIkOelbQMZF9R8x5zVm2OJEz0z3rMW4YZz0FX7WceYvfB7GuhGZ2cPzWyHpXzL+0x8vi1Af8AnxT/ANCNfTVrIHs0bnaPevmL9pxx/wAJcuOv2Jcn1+Y0VvhLo/EeLplo1K5I6EYp0cY34Kj2waav3Uwp6nJp0AIlyecZ6iuGW53R3HzW8ayIWC/N1w3IqJbeNfUj2NS3IJcbOqnr6ikXcwHO72xUGhBJHDtUjc340n2ePcTg49MnH51LL97aFx68ZpG+6OQMHp61SJsRtGjY2bgxH4VJ9lAz85A7/NzSRJmQsOD0x2p7Ns+UAKvfPNWBEsKK3JOPUnrVlYU2nczEZ459abCnmLjP3fTipVVvLKggc5PrRcBqxwsw6kjj71OaEKoIdjk4xTv9W+V5Bx3pl1uTGTwTk0AORRHuGWJzj1q9JJs0u4GccHmqMTBWJyxPq1XJM/2fLwvQ1MhobpDhoVGcAnGTxWl4baW9YI95MCpIyrYA/SsvS8Nt+TIwM/kKs+HQu913FB5h/nU2Rcdzes7jdfNbvNcZDbS3nEZ961rq1hjH7q8uWA7mY9fSspkjTUNzDKnGSwrVmhj8qVotijqM81PKbGXJuW5KC5uD6fvTxSm3n8wD7TKAOT+9NNiIkvDvIBxwQK1UjiZk54bkkip1CJWWCZguZ5BxnmU/40vlyqWBllHH/PRuf1q9N5UOFVMjBwfWnQyI8a74/mBzxUNFmWsdz1NxNk5/5aGrFvHOzczSkdyXNaSxR9So/Or1na2/3niz7gmgDBuJDH3cNnHDn1qTckkG4CQt1G6Ruf1rZuVtIt4W1jYochmHWsp5EW8bbHtQImFHQcnNCsxao3tDhWC2+V974BbknB9M1+nv7Iq7v2edADZ2n7RnHX/XtX5lWJAjYKFxkZOPav06/ZDX/jHfw3xjKzfrM1b0VaRhif4ZoatZpp/xC0+2jd3EenooaRtzHEnXPevUVHyjA7V5vr67vija/wCzYL/6MNemxpisqP8AEmZVGuSI5Rz0rB8UTGwuba5lZmt2XyjzxmujCFqqa9pUWq6FdQScMMFG9CK66kfd0OajLlkj57+KHh9muDeW5JjZc/LzXX/sy6kt14f16z2srLKsvPfcpXP5qKr3V9b2MTRag6KkRI+c1wH7M/iWaw+L2s2UxkTT9XV4rdXOF3pl1x9RmvLoa1Ls9mtrS0IP2n9Jlj08XMXylH+bHpmvNo7lfEHgKUp8zxx8jPTFfSvx00Maho94jLuDLwMd6+QvCOsf8I74iuNKu+LSclPmPTNKtH3nYdKV0j1v9hvwaLrxxr/iEfdtLQWq9/3kp5P/AHyh/MV9sryAf6V8ffsb6g+h/ErxXoBYCOaEXIX/AHCMEfgWr7CVeK76cuaKZ5NaPLNj6KKkVSTWhmkLRmn0UFiY9qXb7UL1p1RIAoopdpqSwXqKi1KE3EKxq7xM3PmJjIxVhaJlO1PrR9gcdzx/xNGD4d+KHf8Adv8A+k4r4qu4SLC/wcAXg78fer7Y8UfL4b+JZ/vI4/8AIA/xr4rvFP8AZepdv9NX9WNcmDV+Y2xHQ5fU4X/ti7XOQEyfypum7lutJ5AXnr+NW9aG3Wb8gf8ALDP6Cqtg3zaQenB/9mrpWjJJd2NEYHOPtQPt0FX7pt1xrWAMFR/Os7fu0Z/X7V/QVqzYa41gf7A/9CqWWz7w+A6r/wAKQ8NDhc2vPbnca7e11rTIWIkvrdNnDZkXg/nXF/ARTJ8GfC4Vsf6P0/4Ea9At9NtG3BrePOct8o5rhs+c0uuTUt+dBMoMcqMrdCpBBrlNW0G41a/WNpwlju5jTIZvxrdaxtJtWX90rBYuPTr6VPNa2/TyVAHOAK1q0/aKzClU9m/dOV8L2Kaf4y1hQw2ra2yjJ95K7Lhud4YH0NZs2nWV1l57SFyem5eaqeTZQwzCG2VVVSCQxHbtzWEGqa5UOSlUlzM1LlmWN0iUZAyCxwK4vVF1eG1hkeMM/wBuh3GEliI9/PH0ru9Nt1a1jBTaNo4zmnNFHuKlQc8YI4pypuaUrijU5LxK0TLCzbmPXAyetU9U1HarxwqzSKMkKMmrF5DZx7vMgVwnzcrnH0qrbtpW6VoNm7ZmTa/IH51MtrJhHXVo85+JV3JNqWmi5OGktZdjLnAbHI59f6V0EOlvdapKwuZFCSoWjyMH5Yz/AEqp8SGstY8MwXdsTvt7jCOwPdWGP1q9a3BjZpskytFDOQe/7tSf/Qa5JR13udG3Sxnf2O0d9paAnB1O6l+geJj/AFroEmFv4jt4yOJJIgfqYnI/9BqmGb+17V2HyJd3H/orir08azatYygYwLeYN+JX+TVcSJe7czzCU+Isz4GGmUgntmBh/Sqt1cJY+G72CRlj/wCJfe53HH8ZIH5GtmS12eMZ5mP3pYce37thXnXxi+Buk/GSxu7HXbzU0tphM4gs7nygskf3SCBnB7imlo2R2LPiy6tri1vbpLiErNpKEFZB2DH+orj/ABisGqzCVJk329wl4jKwI+URyfrg15dH+wB8PLvTNLnGp+Jg91Z7mxqR+/gHpjpk9KxL79grwG1vaXK654oRJzGjgaiPl3IQf4fUflUe5J6s6tUj610uziiEriRTGt1I6kEcB0Rv55qPxhfJH4J3I4lQzNH7EcivnqH9gHwFdebHD4k8Xq0bQ5I1IEfOgI6pWf4u/wCCe3hLS/Cy3Fv4r8XF95JRr5GXr1wUrrp8t0kck72Z2ul6DHuV4Z1t5pG3JJu6OvQH6jj8RW881vqANnqAa2njOfNiPzxN/eX2PcV8JeJv2SPiN/a9wdDkjGkqxFu76tIGcKThiOoJGMgcVk237K3xYum+0pq9ou07Wk/tabKH0bFelKCnG7POpy5Zcp99TalIsjWWrFb+3A2299CMsR6fX2Fc7Lrj6LqAmjsri+iZWgkVSqiWM9Mq3OQcflXyB4wtfjh+z34Rjvb/AMQ2t5oskigukjXXk843fMuQPXn8K7TwfJ+0B448O2Ou6P400CbTd5lgeOE8kHv+7/nXh4xKj70pJJnuYSPtdIxu0aPxW8C+JvHWrXl7pelSRQzMZk8y4jX5eAR17V4fa/s++O9N8baTqUmleba28/muY5Y2OPpnmvV5vC/x+uLxbefxvp1p85ZVFqdgz1wPLq+fhv8AHiDY6/ELSWHJwbbK8eo8uuKnUpR+Ga1PQlRm7c0Wjx34ufDHxhrUz3dr4d1IxB8lktydvPXCk5qLxR4mim0G2t5gXlhjEbMUwdwH869p0v4ueKfAfjy38IfE2Kxs7i8tvP0/XNPXbBc8Z2sDjB7dByPxrK02z0nx58bNLN1YxNYawJ7aVgMCWSNC0ch7ZIBzXZSo89o9zlrVFTi2fK+naFPrmtBjbmWFeeuNvoa+mv2TfCqW/wAfPBk85M08dzk5GcfIa9H034a6TpnhPTbiGzjV5dUWNjt527mGP0r0z4R+F7G3+PVw8dtHG9s8LJgdMoM16FTCyjA8d4vnlZI+yl7VKFPpSbRTlrkinbU05ribfainEZptbLYBeadRTm6VovIkY1Np9FNAFFLto21aJYlFLto20xCU1qfjFJQAyin03aaAEpGpaQigBKZT6RulGoDaKXbRtoASvi/9rrn4qxj10yL/ANDavtHbXxf+1x/yVhPT+y4//QmrWnuPoeGR4WKyGOrjoPc05lLR3Z6pgdsHvTefLsB0PGPzNP2/uL1snG1a2Muo+I7prIdPl/HpTrhv+JTEcEgTLikh/wCPiyOSxCjGfcGkn+fTUyuMTKTt/GhbDluc5cndKNuR846fjWVJ4f05ZGk/suKSRjkyY+b6561upbm6uCp2ghxyR7mtVNN6ZflfQV5M0z0IysiLQmUWIUYABwFHbitBj7ZqKC3jstygltx3ZNSNJukwK0jsZS1YT/LEDivo/UGw/guLOAZImP4W81fNlwx8sDG05xX0pqQH2rwiB1VVb8rWWuTEbo2pbMf+zGu7w3qZ4x9vlr2Zl7V43+y7z4RvX/v3sp/lXszfLXCdpC3cCvzO/aXUt8UtckA3D+2o8gc/xrX6ZAZavzS/aT/d/FLWyByutJj/AL6Wokevl6upryPGfiE6yeKPD+PlxcsMEewrrNVypfD4/wBrByPxrj/HmF8UaAGDKxvH5YEZ6f4112tfLuPJPcdc/QV6tD+HE8XMNKrPDNYk87ULkhlKk4GDyMVLpdi9xa3L9BCqtnr/ABAc/nWb5jSO+TvLHgkcDPrV2xvZI7aaBQoWbCt6nBz/ADr6uR8zE29KUs0OSCAeg4NfT/wrk3fs1+OwDgiVv/QRXzBpeQ6tkHHDDnNfS3wjYt+zV42/j3TMMevAoh1KqP3UfL3xC+W/iXBLbCW/OsPw/povvE1hblo0WSVRulx5a/7TZPQVtePJN2oR4wMLjk/pWX4RtXvPEVvGiq5YknzCfLGP4m9hWVOXKuZlR96asfWXwXt9CsfF3iaLSp73WXi8NakX1KdPJgyICCkUfcZJ574zXyBdRvJqawxr04/ethB7819YfAmGyTxL4v8AIu5tUdPCupE30YKQL+6+5Gvcjp9Qa+Sr1JXvNzRsV3AeY/C4rvlUUop20HUsqx9eeE/Ab33wds7y71Pw1aKbZnT+0tSZZHwCPkiQ8D618napbzaXcMheKSJmbayv5sTDJ6HqD/8AWr6h0nS20/4H2twNT0XT7ZrfP7mwe5mZecktj5a+W7jUZrW6lMbRvA7kgMuUI9SP4Sa5FVpybUFax6VdTSjd6Hc/BWTy/Fc1/AskD6fpt7dF1bpiBlBH/fQr0P4em5j/AGW/jXcGTbDNLpOnI+ScbrgyEY9cJniuP+GNxZ/8Ip461WO2NnMmliy3RvvRjNNGnTscZrvbe1TS/wBi7WVs5vOm17xvbW4ePIJEFtI2Pzr1aT/dM8XnXO0yl48/tPS/hroVzcxT2dpqthG8SXaeZZXOOrIxyEfrxwea951Rl8E/s2+HrWJFhY6WJtoP8UpLE/8Aj1eE2fijUF+DOmaRfXU0sSzSRy6TrFv/AKNNhh/qXH3WAP6ivcP2i5orH4f+GrJgIUXTIB5Q46RKcD6VrhYUoJygRmlSc1Tul8j4v8VXQBZCMseS3oa57SbN7jUEjZh5spCDj+8wFausKbq8lONscZ3t+PQVjabcGPVIZWbA85FXj/aHOa4ajuzjhqdJDG9v4mns2ZSLZmhUgf3WYGsXTr2O88G6rorQF5YdRS/gnXA8sFWjlU/X92fwrdkC/wDCaXuCGHmSMGX/AHzXT/Bf4Pt4w8E/FLXU8x7jQdPS7ijVflZfO+dj/ugCsqau2dko+5dE/wAN/gfrun2sOqXFtHHdXgAtI2nQsiH+LZnPI9ule26/u+FfwtvltpM3+zaJc8+a/Bb8Bmtv4f2tro/heDW5trXN3aoIRnOCRj+tea/tFa55Og2tmGx52WA/vZPX8v501aUjJvlWp8s6xKbu8lLOJTuJLZySc8mofL+VSDtycU66CfaH5xu6YwKbF/rdrNluu3d6VL0egzt/hB4XbxT460+3xmFJvOm9kXk/yr75stSSQRptKnAAwOMAcfpXzZ+yj4JmvtL1nVbWJpr3PlxQ7eXiQFpCvqQR+lfRPh/S5fkmnykgH3A2R9aiadi47m6j7tjkccg+vtXnfx60s3XwX8bbcZN1pso9TgXCcf8AfQr0n7LkBgeeua5/4qacLz4K+NiQcpBbSDI/uzAf+z1ph9JWOLMP4DfY+ONN82HwrYRYKzC3yFb19qyvCeoCSS5kvXWCS3Ul9zYJPpitDSbl4fCdpMfmZYi2T6DNeU2K3Wv+IzCDvlup1UsOM7uAPzIrZU3UkoodFe6rnummtP4m+GL3LBhHHfyxQv0JUgHI/EGvHfF3h86STKoZmcncWOSc+tfoL8Uv2PfE3w78P+CtK8KaS2qaTNo8Y1OWF8suos7M7fNwFwSv0UV85/Hj4RR+C9L/ALPv7+GbxS6tM1jbsGS2jUZ2s38Tn0HSurlio76o5pSVOdiT9h7xBrGm+KtU263faXoEsMdpewWsxjW4kncQxK3rgyE/gabqX7Xnxj0nWp9E0zx3qVlaWU5srW1iCBYo0bYij5ewArjfh7qlx4D8F+HLkgxPqvi2Fzu4JjtlXIP/AAKcH8Kh8XeHxp/x+1zTyCFt9UmkOegAJb+ZH5VNatKy7nTS953ex9LeG/2l/iVHdTR3Hii6v5J1EQmnKkoRzuBAHNaM37SHxJDEJ4qvY89WU9a8r8Npu1K0B4XzFyOxrWmsXg8oupG5NwwOMHNefOtO51Qpxvsen+G/j58QLzVI/P8AFuqSo8c3y+dgZETEHp7V1nwJ1T4nfGTxMzR+LtRl07SRHdX8M+oSJvi3EEAA+navDdBkNtfRy8ZQOAPUFSv/ALNX0/8AsIafPqGl69NpdyunXlmym+kZBKt5bvkLD1+QqVJ3Dk55roouUr36G0oJJu2xx/j7XPFZupJvESQS2skb6dtzuAH8LEf3sKOT3rwfxBeTQ6tprl9zWgRoyOAOVPavpr49WZXSbt88JcglQOxBFfKmuTeY1uQTkwp/Ja4a0n7SxFFJw0PoG6/eN4kbJ+eFGz9UFWLeP/ib2XPP2Nv/AEKoQoaHxD90kWkZ5PpEDWjar52taeAMZsj/AOh19FB3ij5+T1aMKwhY6PoLHGPtjL+j1NrEP/Eu8Vc8/agefqlW9PhRPD+gM2Ap1Ej9HpdchT+zfFoBJ23Cnk/9c6nlYImWEr4mu+MZ0kD9GrMtYtreC3GGO1ug/wCmYro1hH/CUTqBn/iVA/o1Ydqif8UUQf7yjn/pkKdijgvi0n/FnvF2Oo1Hdj0/eV8L+PJUlvLAg8pZIp3eoLV96/FiMH4O+NcKAVvScZ/6aivi7XtNt5IdP82NZWktt4yO5Zhj9K4cQ+WJ3Yb3p2PV/wBhOPd421dsBgIEA/PNfT1rGP8AhG9COAQNVIDevzYr5+/Ynsbe18Yam8QEYkjjQ5PGcGvoWFli8MaMQR8usMOvuazp+9FNGlXSdi3qS4h8ZfLjDIfy21+fnxSt/L+Ini9cHm8uhwefuk1+g2sMBD43x97CNgntxXwN8SlJ+LnidTzuvZuPcxtUVNCo7lW1iVrPVEUbWVF/9FKf619WfDOxa10e+jI2rp2hzWiD3Fq8kn/kSVx+FfN/gvR21zxQumOdsdzPbo2R92Pyoy7fgu419QfDnUotQ8LapcAqPtFhqEpH+9HK39c/jXRh0lzM8zMpcqppdWH7NSr/AMKy0kHaoczdR/00at34nQr/AGfuxznIIrm/2c7gQ/C3QySR88w5Gf8Alo1dP8SZVl0kbSc4PPpxXTDZHx2IusVL1OM8L2zX0UdtEC80rbEULyWPA/XFcL8VNL8OeA/El3oehWloktmoS4l275ZpyfndiffOBXqXwqvE0WHVPE83MOh2j3qqw4M2cRKf+Bc/hXzJp+n32reJL7WdWm87ULpt0u05AOSaivaKsz6bLYOPNNm6t8zR8wQHI5/dURmd3VLe2si7EAiSHOR371Y8ny02n5arata3F1ouoCxdYrgxFVkY427upz9M1xuKSPZfvOzOY1zxFLb3zXsbWoso3JaGEhgADjBHrkVbs/iJp90o2pGTxkm2GT37n3rhRDa/2P8A2Kuo29rKszM7Tby755BGF6cVVsvD8VrJ+61u0Xacncsgz/47WEXruackUtj1MeKrCdgWSPZjA/0YceveptP8YaffSRC2f5Zm2jFsADg4IPzVwsccFvGw/tW2Y/7Pmn/2StLw/JZrqEKfa455OfLhhDA5655UDjrTDli1segS3AtlLRsnDFV+TH9apQ+IFtfMmvkgjiBVEzwWc5OBz1/xqFrp3O5t21OQGyQfauV8V6Kdc1PTopJVW3tcTMqjlpGOf0VQPxptLsaRZ0Fxr1wW8xLWEI3zKkinOMY7GmabrV1qmoQ2dvp1rPPKwRE2sSzkgAD5upJx+NVLoiONRtG4DAx1PtW98M7+68J+JbDXbNYje6fcLPD50YkXzQcrlT1GapUk2XzH09+0V8BvAPwG+A2nateC7Pjy+WNNouMRbwN0xEZ/gTgZ+tfEvgrVNQ1bxNHci7nijdy22ORgu3txmun/AGjviN4n+KXxAl1fxNq322+kT7PFbQjbFFCABlUBwMkEmsXQozoWn2tzEyeY0yiRCQD5ecdOvQg8V5uImqeiOqmtbnv+l3LXlrFKy/Mw+Y+4q4gB4xzWP4XkWazkQNnYw4+oBrd8vC+1Zxbkhy3KtwCc+lVGU7SwHQ8VpNCXX27YqutpI5IAINaRMpFRh8xAOR3q3a5BxjBJpVsTu56mtCz08tdINufWtkjO50dixjtUGM/hXzV+0yjf8Jccf8+aj/x419UW9mBEnHavmD9qCNV8UOOv+hp/6EaKvwl0dZnh/K7CSVOTninw5a4O0c4/PmnrH+7AbPXHT3NOtY9t6gJBIU/WuU747kd0+1Ac85x0xT45Nvz7cBuKnvoRg7RlQe471W2/KC3AHTmsjQZM37w880qD7vGfaluIx5mQ3b1p8f3TnIGM7iP602rARKw3kDj+YpzL5nAOT16UqwsJCG6njPSnRqH4JBGMfzzTTsAsEbRg454zxT2jMmSDx24qyuyFAMqQcAnocVA0w8zCgj+8M9KXUdiPIEgQ5H0FJeZVlU8j1zzT2f8AeAjj371G+6WTIyAK0IEVizlccDpWhIhfTZRhR8jHp0qhbkecVLZbvWmyBtMmzgAI3Q89KUkVqU9F+ZOvHA4PsKt6KeSACR5rHj61T0VcxIu1l/yKs6PjyZufnErdPrUNWCLOkumb7Qh6Ergc0ttI7CRCSSpH4ioJmVVhdjuAA+b8elWLO6EcxO3C45z6UjYleJflIBDbccnGKlVpfkQsSAPvetWmnt7hgyy9fUYpYYIplBMjA/TNQWhko3RrkkY6c0tnIGzx09akvI0jUfOce4qvDNGrAbc7vfoaTKNDfgjPc9q0NPk87YB1Bz07VnKV445ArR0tkxgqOtRLYcQv7d/sryenT/P41h+YUnmYryFQYyPU1vahcNHG0QIw3P69K5udZjeERgFQisVPU4JyKIFTOq0eRWW4GDjIb6Gv1G/ZF5/Z78Nc5BE2Pp5z1+V+kSOsdyWBU7RkV+pn7I77f2cvC7jj93Kf/Iz10UvjOLEP93Y29e/5KlB/14p/6MNenJ3ry3VLiO8+JlrLE4kiewQqw7jzSK9T6YrOh8cjGppCBLHUi2v2z92TwTk0xflpbhZWtZkhfZK64DV3M5Y7o+dvjf4SuNU8cNNazAWO0Dap43CuFtLd/DOu6Rfq/lPY6jbzF/VfMUMPyJH419DzeE02sJWaWU/eZzwDXg3xs8KXlrrlvbabcxi1uLd5JCzgbWU5H6gV5Li1Vuj2+a9PlPf/AIoWIuNNlO3IZa+DfiRpI0vxLKVwuTlWFfedjqg8Z/DXSNUZB5l1YxyPtbIDbRux+NfF3xqsWj1ycEYCtxmrrRanczoS9zlNj9nPxKlp8ZvDF8022S432Vxk9VIG3P41+gca8AHivye8JXUmk+JrK7WVo2glWRWU8gqwOf0r9YLaQSxpIOjKG/MZrWnorHNVs9WPC4apFpMc07aK6DAWilWl2igApQM0u0UtRIBNtO20oGKWpKuIq80l1u2pj16U6kmx8mTSl8LGnqjyLXWMnhb4jFlx88in/v0or461SBRpeut/d1NQP++zX2brX/Ip/EFwgbM0g+Y4B/drXxxqX/IH8RkckaoMf99GsMBH3ZF4l6o5fxBCv/CQaqmMBLPI/IVj6eo3aMo77h+profECBfEWs55P2HP6Cuf07azaEeh+bP5muxxsEAh/wCQM+eM3X64FbKoftmsEnjYP/QqxlZf7FbpgXgPv0FbJP8Ap2t54UIMf99VzSWhqfeHwDmFv8E/DrEkYhwMDJ5YivQ4LWZt26djxg5HFeefAU7fgv4a3Nt3W/X/AIEa9Hj1G1jBxcR4zhvm7mubS+pWqWhXm06+V5JIbmNZGG1SYug/Cqtva6rEredeIx7MErbFwtxGDCykHuDVULujIZ95yc4p1Ix0aYoye1jg7W817XPEF5Y2t/BBFZbVmd7fcxZhkAc1uafoep28dzFNd2s5dSB+5Kn8eam8O6WbLVNZnkEYknuFcMvUrsUDP610Cxx5yUUt9K46cL/EdNSq72itDHhuNY0+JQba3uUGM7Jdm0Af7Q5qrdeItQjkA/smRX3BUdpV2HPuDXRzRllVQMKetZWpL5f2QFS3+kK3zdhWlTmirKWhjCzle1ygtxr2oM6z6XbJCyYLGc7j7cCrVtpYgWRpLaKMPEIyqHnrzW7CpZScnrnim3HpnHvTdNct5MXtHeyVjzDx5apoHg+6jitrhY/tEchklcMi5cA4Of0q/p8zXQ091jJWfTY5A4HcK6kfqKT4uWt3eeDLmC0Xzz5kZ2Hkthua0dDaG10DTmjj3+SGtwB2Xdkj8hXLZc1kdDvZSZk2b3MmoNJM/wC7a8TauOm6MD+Zrp1Zo/sYdRt+yryP7wYcVBdW6RrJIi/KphcAdir7f5VSGqtcWenvbjcZUuIwT2KPj+lXH3SKj5noXNaaOHxIzZwwNs/XtvYZ/l+dOvLpY9Xso1Zc/a5YnVjz8yZpni/SJLi+gu432K1v5bf7wkSRT+jUktrarrc9w4LH7XDMrMeAzIF4/ClU5lK3cyj0Z5vrfxS8J/D3SNOXxLrVvpMkUtxAkchLSMFZlBCKCewrzbS/2pvhtdaSkEt7qk8kOObfSpnHDNg/d9x+dfJn7XfxA0nWPjNf6akkiy3N1LHCqAkYDHOfYkH8682jtFS4KsCAoHHTkdK7o4WMUrieIlsj9HtO/a0+HFrbtIk2tNK4gD/8SefnZx6elP8AGX7YHw4u/DNzbpcatCeVDTaVKqjJwOcV+bjQrNJsYYDdq5bxFJYaHbrHdzyGLULgQLEAWY4HXHYZYc1tGkovQxdRyPvrwz+014LvkltFk1OaJGLQ3UFizlW7g88g1R1z40eF5bhr3TodWt7xhtliawfy5ffGa/P7XPEkPge5t0jgW6SRdoWXhVX1OOpzWhb+MjdMqrZQpkAnaWAH610a7Iw5Yb9T668d+PtC8f8Ah2bRb2PU/sMkLqY1tGBQnGD9BU/wF+IVh8FvCtv4WMv9r6fHO7R3k1vPG8asS2GURtnHqK+T/wDhI5FjeQW8JwCQik/Mfz71HaeLLxreGafTIrZ3wTExOQDx61z18PDEQ5Kkbo6qOInQlzU3Y+6vF37Tmn6feRfZPD0utQkfNNabkCn0/eIprlW/akthMXi8JanbHv8Avl/kAa+O9T1hryZfJO0EnpngVkpdGOaS5aaVIoUaR2RjnA5rz/7Lw972Oz+0sR1kezftNfEJvj3oWlW9hpZttU0y48yKRnYkqQNy8JXTeE/FGm6HL4GlZLmOfTb2KW6JtZDtTymRiDt5+8K+c7PxOdet0vLF5kgYny9w2txwT+YNWo7y83BHu7jB6Ymb/GvQp0lRShHZHHUryrXcup9nN8XvDDeG7Kz8+88+LUxcMpsZeIw7En7voRXTfD/4/wDgDQ/ivqGs32tSWtg5ixI9pL2UA8Yr4Yjj1GaSOK3vrpWmYIGE7DHr39Kh1HxQmpQ+VZXzXEi3P2aVsksDn1PtiuuVTmVmcXLGL0P2u+Hvxk8G/FWOR/CviCz1gRjMiRMVlT6owBrtdtfj7+y14uuPBXxr8KXaXEkSSXscM43HDxu2wqfX7ymv2CkUNAee3UV5c0obHXF3HcU373NcncXlxb+N9It4pnEE8E7SR54Yrsx/M11y/dGawp1FUvboayjygnzU6hRTtorojsZDNoo20/aKNoqwG0U7aKNopoBtFO2ijaKYrjDzRtpzUlOwxlI1P2im0gGUU7aKRqAG7aNtLRQAm2jbUN8JI1Qo+31GK47w74g1Kbx1r+lXFx59rapA8IZAGUupJGR1HFZzmotJlxi5JtHb7a+K/wBrk/8AF2gOw0uL/wBCavtWvin9rfP/AAtw/wDYLh/9Cauim7E9Dw4Ff+Jdk9+B+JpR8kV6AcjC/wBaTgf2e3Rd2c/ial5K3o6g7Rn8K3MvMfHxNZH/AGF4/A0si7dN9vNH8jRAds1kD/dX+RpZf+QeQg/5efw6ULYHvcx7VT9tkOcjdnmtlW64/irFhZ49QlJPIJrV8zivNvqdg934Bxzj1qPhsLuBA9+c0jMWUc59sU1Quc45pDsLdMPLHIGGr6U1aTbdeFiP4YMjn0tZa+Z7pv3f0OTX0tq6/wCk+HABytm7dP8Ap1k/xrixG6N6emhd/Zbj/wCKInPb7VJj9K9ndK8b/ZbDf8IK4PT7TL2969mauPqdZCv3hX5p/tPD/i6HiHHQa1H3/wBpa/S9V+cfWvzV/aiCx/ErXyBz/bMZz/wNamR7OW/FP0PDfiEQ/iXw4SR/x8sw6nrt/wAK6vVlDO/JyCRn8a5T4iKP+Ek8NtuUq102QvHpXT6qzGR+p69ua9PC/wAKJ4uY/wAdnz8spVhnO4dNvf1q3Z7mkRg2NhJ6dPaqFrcC3uI3VikqnerAbuR7GrcYZViJI+fL7m74/wD119XJ6HyyOl09t0Mj4HCcbhnqc19H/BubP7MPjZcZImP57a+ZoWxYu67TkgHHHavpD4LzK37OPjVBx+9Ix/wCtaK3bHV+A+ZvHTJ/a0W/75jG3gU74c6W2reKY4g1vGMFmmvH2wxqOpf1Ht3qr8QJvJ1SA9fkGBV74X2L6lqE8kSwF0UHfeOVijGep9fpWUWklzbDp80qlon1T8C7PS7rXPF9lpt1e63eyeGb+I6hInk2q5jxtij6kDpk/XpXx94lXzdYuUQmS1gPlxknau0elfR/hTWpvh/o/jLXrO+udVvX0aawS4eMxwiSbEeIx3IBJz7V813FzHb6gT5O+RB95zkZ9cV0znGcE4Gjgqdd872PQZ/H3j/WPC40LTb+WDwxZwpG1nbxqkWDgHLEZY5PNc5408M3PgvW20zUGj+04UnjdG+QD+GKz7PWptVngVp3Co6krnCnBHGBXvnjj4bv8Vvj1pHhkXQsf7Za1tzdMuViLxrhtvcZ7VhRozqS5UdVbERm1ynAeHo10/4T6okKJF/aGqQRt5LbgVijeQkD6sD+Ndd8QLd9P/ZU+FGkKWnk1DVdW1I9YywHlxjg47g/lWD488H6v8JvDkfhnUz9m1fT9Sv1n46srpErD2IBI9jWn+0frUum+Bfg5Y3EK3Jh8NPdyRPwQ09w7Z49lFdyTjTseZHkndve5P8AB+/1XW/Bq6BdytcWMt+kYsdWiLIXbAHlSH7rdfr+Fe5ftezR3Si1VJAtguGAHysAMAH6GvMf2JvGUk3iI6TBeqtrcT27TafqMXnxnazEPExHyuMH8Ca9A/aMkfX9dg0+0IdQv2iVzn96Cckt6e3tXZhqajSk1uc2aVbOEOx8ieJGitNHUL/x8yEMcjB5GK5nQ45pL/SobeNZZ5r2NFjK7ixLADj61o+Oph/bV3DC4eGNiqsORisi1ma3utOMT7WS4RwxXoQR3/GvPn8RjQjywbfU7/WNPksviBq0UsLQyRTyRSIE27WDsCCPrW98GdWvIdN8b6JZX00EeqadIlxHD8sbiP5lQ+vLMaf4qntrvx14jntovKgM2/C5PVzuxn3559ap/DezGh+JnW4uFS7mWQR2kTAhUJ5Ln1I7VyT5ozsj16DTg7nrnwp1WbXvCOhRO/8Ax7xeTjrg5x/WvEvjl42XxR481D7KxWxtG+ywqOhVeCfzB/Ou+8M+KG8E/D7xJKAPttvdS2sEeOS7NgH6AfN+FeATqVyZn/eLy205LE8mtqd4p3OCrZz0KmoQhthB789DUNlH500UYHLcbepPpiprxlkVQqFT1OB0ra8CXmn6Pr1rf6tBJPZWsysyIRuODmiOrGfoV+yfo+l6frXgfQpI5tP1C2bMnkkgXO5GZg/rkL+ldfr3hufwz4m1CxkRkiErNCSCAUJyMfTOK+f/AIQftAeGtc+LfhqKxlvLO6n1iGOPzIyCFJCDvxnca+7vGskOvaUiR6W19LDeyW9xA4PmhQSBIrdjxXfUoOUFYxbcGjwyWHbFjv2rF8V5l+GvjSz6ibSywx/sSJJ/7Ka7Txd4fk0K3EoZjbM3Ak+WQZ7Ef1rzXx3pep694L1W10W5+zajJFiCQ/dJDDKn2IyPxrhj+5qWZdWKrUpI+RfDGlyXHhm3XywTtZdrEAfeI6165+yT+znp3xM+P2kWtkiiy0uVdRvpi3mLtjwQmD03N/KuL0TSZ/D8babfBftFq7pLtPGd7HP61q/DP46eJP2Vdf1TxHos0Zu9VXyV0u6j3RSR7gfMfuBngV10qnK5SW5NNWsj9O/iZcfEXwXc3V/pmhweJ9GP+t06NgTL6DYeVPbjP0rw7SdB+CGveKH8SeO/BWueEdaWOQSafq0UslkSykNtwvPBPFeXeHv+CtV7drFH4l8Exo3G+bTbk8+4Rx0/GvoX4T/8FAvg/wDEu6t9J1C5uNOvLlhElrqdmXV3P8IK7h1pc/MjF07t6Hxb8fPhtB4k8RWsfhnS2i0HT5DcQMEI8szzeYF245yhjHtj2NeZfE+W2tv2mfGyPIiN9oKRluNzqAG/UGv1Es9N+CvxA0t9S0vXdKn1Xc95JDY3yq7SDc2xoye3bivA/if+wd4a8Vafe623jbOoXsQuHZoo2VXZt52kHPUmorNS+EiDlT0Z8yeEYxNrdjHIMBplU5HqcV3fjbRZbPTfDU7KRFc6erKcfxZJOffmuD0X4T+IPhv42s45ddj1TSo7hRhk+b7wwQa+i/ihoZt/hJ4JmmBFw8O4KB0XauP8+9cUldXPQpyueFWcZjm5IJXha+tP+Cean+zfHfb91Bj82r5ZjtWW6jI53Ng8etfWH7AsItYfHkQIz5MDAfi1dmG+CTfkdNSTUGjm/wBoSRhpuoRCNm3Tr8y4wvPevk3xJD9nktnI+VoUP/joFfXH7QU8cdjehyCxuUCj15r5F8RXH2r7OgxmKNVx+ArgxDXtCMOvdR7D4b8caddaHZvczQi7aBY5tzKCcDGDn2FbEfjLQ4Wjdri1TyhhSXQ4FeW/D2KG50vdOFyrMDuOO9d1/YthdQbHjj59x/jXvUajlBWPCrRjGbN1vHHh7YI/tdn5e/eF85MbvX61E/jrw/HvP2mzIk/1n71efr61h/8ACGaZI3+rXBpJPBemKQCAVx0Nbc0/Ix5Ym6PHmhNIGWe23quwMJFPy+lRr4u0MqipLa/K3yYZeD6j0rnj4P01TwFA7nBouPD+l2UO95I40yqliehPTr74/Op5pC5UUPit4n0yb4c+I44Wj3SWjsfLIyxBByfyr4r8Qawbz7GICw225xk99x/xr7C+IWj2C+BfEO1kJ+wy7eeScdvyr4m1GQD7KBkfueOP9rpXnYm9rHfhopSuj6V/ZH16w07T9fmvGjjcyw4Z2GRhWzX0OvjbQEiCiW12b/M2lxjd6/WvnT9k/QrbVPDOtzTlnb7Yq8+gTGP1r3geC9P4Jj5x2JqqV1BJF1fjuaMvjjQ5PNIuLZpJRh/nB39MA8c18TfEKSK++MniR4NohmvW27V4OVr7Bl8G2Q5CNx0618h/EG2TTvjVrEI4RbuLH4qKVTzFT3NzSdRi0nxB4k1NOI4dKYIdwHLwR2457cyn8q+o9F1jw9Y+FbvSdIFsjf2Xc7Y4zubm3Ynt6CvljWoUtY/EMKZ/fRWcB69GMb/+y/pX1No/g+30/T7u6j+8NLuiPl9bVx/Wog9B1YwqcrktjkvgD4u0jR/hZo1vdz2qyDzflkwSMyHtivQ7r4heH9UhEU89q4bjYEH/AMTXlXwM8Fwax8MNGnkXDt5nbnG9q9F0v4WJqWpW1nDw88ioDn7uT169hz+FaU5Sdkc86FHmc2jM+Nmvad4Z+FOmWNjCscmuTG8kEYxmFPljXgd2LGvALTasT7mVX28/icmuz+OniKHWPH10LaRXsLAC1tVU5VYoxsj49ScsfrXnDSN9hkTd9481tPVhTiktC/JcL0ZstTvFGoDR/DKIB+/uPnI79MisbSv9Iv4kk+595sn+EZya5/x5r32yG5mZ/wB7I3kwqOgAOSa56jUUdMVzM87v7iM78ANKzbiT+tZ8MN3dSEwTsm7oMnpWlpuhy6lcLGFIRfvN0Ga7/R/AqhVEe6WXGWbHGelcVm/hOyy6nI2+hStCokvHVyvJHbFdz4H8K3Gng6tNcSMsytFCjYB4I3N/StiHwDHbQ+bc3Cnn/V9ePSti3t90kca/cjUKBnt9K3jTfU55SXQt6fpqXWFl+4AWfI6gDJzWVc/LdTzhPmZiFXtnv+Rrbm/0OxZlb55nEca/3gMEn88D86zNU2qyhTgRrtB9T3P41rYjU5y9VpZ/Lzhl5JJ/lXYaHbi1sWlYD9wuWJwckj/Cubs7PzZGuJ12hG3D+lS+MNafS/C4gVlWa5OTg/l+lDdlcaV3Y4e8uG8QeKp5iPvNtUHsK6HUNHluIPNMirFatIUXHLBolUAenzA1T8K6diMXTsRltq5XrgHNbt1I7xgZBVhXz9aSlNnsU42iek/Dq+85bUhhme1A9eRzj8hXeiIr/Fz9K8f+GV95NraMXz9nuGiI9AeP617MJI9qjdkd1PBq6OxlU0ZE0LK3Ip9rblpm557CnyPGsZIOWHbdVvT9qtndkk+orqSsc7dylcII3AB4B69q29HshNIrHms28bcwwvU11/hGyMiqxHGcdK1RmzXh08vCuRnA6Yr5K/azhNv4vYkYzZxEf99mvuC107zIxtXPavjn9s6zNt4wb5cH7BEf/HzU1laJph/iZ8/WFiZLaM85YZzjNQpGU16GPHzFCAM12OmaWU0mycLjdCrEVgX1qq+MrSNQd/lEn8+tcXMepy2sxVs2vfNbbyvNZ0lqVlZlUjt0rq7XbZrMJYGZWPDVXnjikRigZfqKjmVy+U5u4sz5YO3B64x1qKNSshU9fUV0dyqtCgKjco7Vjy7VZWCsPUYpuVybWKc0eB0UP36UkUTq3QAH0NTyAyYfk8cc0xYwu1u+OaBEkm5YD8nHY5rOYvggde/FazNG0IALH3FQMsckh2Rt09KAktCrbxBZCSNzEenSnuXIYfd4ySRx+VWFZAynYx7EelV5GxIcYHpz2rSLExtqwZmz8pyOeoq/hl026IOBhzy2apWkZDN8udx9BzWlGqtpd3leAjc/hQ90Ip+H1/doSwz+tWNJ/wBTMgJP75qi8PYWMfLz1H5CnaLMsZuUZj8s5wuOetOWwlozobeISbSWJVR0NWOGhKSIeMc9CcVQh1iGFV3RyE5IPHWnx61Ez5ZXx/C2zmo5dDbmJ4V8lmweM8e9W4bgrIOCq+gP61nDUopm34c5wOlTw6jAJCdknQg/LUWNFJF7UpZGijcfdUeo596h09y0ylvuKNoGKbJqFuygGOUKBkZHFNXUEj27UfBPYUnFj5kbwx8o7n0xVmxmjUsxzhep74HasB9Yi5zDMMc8DmpLfWEkkYokgU9OMGpcblJo2L26LSdQB71XtZhJqBz/AHBj86oXVwEyJBnB61HbSM92syZxtC8UuXlRcnc61I4lmmPRmAxxx+NfqJ+yKo/4Z18LKwBHlSZB6f656/K23un8zZIQGIyOa/VL9kdv+Md/CxAyGik5/wC2z10UfiODEv3DX1fC/FSOJQAFsYgoxj+M16l3H0ry3WF/4u5H/wBeMf8A6Ga9SAPFRQ+ORNX4YEy1InSolOOcVKvHautnIcd8U9Mnm0+3a1uHidwC6xnGcd68YvPCNldTLLNG1y+7lpmLdetfRGuWsVwwkkGdqYUE8V5VBosuq6hduQYLaPcx2j0rzsRD3k0erh6vutGn8G4fL+EFrp4ZC2nyzWzBOQAHY4/Iivn39obw7saW5QHBGScV6b+yfro1Sw+IGliTebfVGnRSeQjgj+YqD4s6OutabeW+MsoNVV0jFhR+NxPi/SMpqkZb72G/9BNfq/4Vn+1eG9Jm6+ZaRN+aCvymvLGSz1pYjlXWbZj2ORX6i/Cu5+3fDfwxcf8APTTYD/5DFFMyqR0OtT7popFbHFOWuk5hVp9Mp9JuwBTlptOBzWYC0bTRTqvlARetNvIUuE8uRQyMOR9CCKfSTcMlZS2HHc8c8aXItfhz8S7jcQsZuGyvbagr5HvNQs5rW5jO7ZO/mOoQjcw6H+VfUXxVuFtfgv8AFZ2O0FbwZz/sAV4pp3gPR7rT7eYWMDebEjj5R3GazwEnaS8ysY+Tlkzw/X9V8y9nlZZW8xPLfbETlcYrGttYht/JAWSMRY2AwtxX0Nd/DvR2z/xLoQfXYK4vxJ4E0+3X93ZQqT/s16M6cuhywrJnmkN7B5RjxIFZ9/EZ+9+VacGqRSNcNlgJAFLMh554q7J4NtlLEW6dc/drkNc0QWtyQqhVyOFJHeuGcZJbHZCcZM/Sf4CYl+D/AIV28j7L3X/aNdw2n2k0g822jlZuzIDXnP7McjN8BvCbA522xHP++1erx/vMlVwT3Fcijzep0ORkQW9hY6hFYW9vHCJ1ZykY2qSOvSrraXaWWRFbRrn7xVcVANF8vWI9Sd5ZJUQqE7YNW7iaZtzLbsBjOScZ9qJJ2aaIfxKzKMdhDt85QyMwz941mzTpbxzXStNIkfIIY4469+lWtL1K91izmf7OtoI5HiCTc7sd6LexvJIZYJYbdIGUr+7J9K5m+a3KdMXy35i3HpdvqDJdOJDuUEZlbHTPTOKfqOi2lx5PnxhlQ5UZI5/OrNvJ9lhSHC7lXAUN1wPpUl5MG8voHUAsoOcZ/wD1Vtyrlszm5nz6FZlt7WEcc9AoY1i3mkwa5fSW95vk8tEkXa7Ac5HY+1ad3Y/aLoXDzSIBGY9qsABnvWfNqk+n3Ejw6RPcgIsaPE6ncBnnk+9Yymre8aR5lrHcsXGm21nY/Z9+QwChWJPUYrN8JiT+z5T5SrH5yuqDtlVB/lTLfUNQ1S+to7vRZbWKYh2m85W2bTwDiuxt9JtoYSqJtDYzg0qdP2zvEupP2atLVnNWNjcx6pJHIjPBJJOVPoCQR+uaSPTZV3mOAILe8mIHqrITn/vo12CwrnOORS7VLdOCcketdf1fzOX2ructdLJq2nadI6FCyurqP+ubCuT8eaxH4b+F+sa1OpiuLawV0B6+amVUfmK9U8mNVChRjORXzT+3Z4vj0H4WQ6RHIqXWpT52ZxlFGT+taxoe9zPUXtOiPzM1eztNS16bVblGn1c3DFJ2bhQeox7+1a2panI9haxXDq7IMIzEBselZUzbZiS2MsQTnjj0qrqEiRyIUALY5dz09hW8rtmEpalsXBWYuOeP71ZfiizsdLt59SuEt714bb90ZUJaGTGSV7ZzgU/T5Eub6KJXDhTub3rE8f3kV8k8UjeXbJ98r39hRYXMzmZLjwh4ot1uNQu9YSbaA/lW8QRWAAIGZM4zWnpc3g/T4EWC91chT/y0toT/AO1q8l1SaKKJ0hXLN8u49c9hXS6b8OYLq0gaa6nildFZgijgkdK1tGK1HFt7HpS6z4YEhJutUwOcizhP/tak/trRpnVLGTUrq6bPlpNaRIhI/vESkgfQGudt/hbpSx7jqMwyOjBc1paH8P7LT7pb6C4knMBwquqgFj+HYVPumnyL62JkkaVvlBGCB/nms290+K7sZImd1WWRY22cHaMkiumuVNrAS47E4qnNbtb2cQ6noM+p5NSSzM0mxt5ZgUtkgt0GI4YxgD3x69/xrtvDfwz8VeNvNn8PeHNU1e2gIR5rGzklRWIyASoxnFc9boLGEv0IHQ1+jv7Jnijw98JP2Y7TVbvW9MW8uI7nWbi3a7j80uS3lIVznOFUYx3qdW9Bx7H5+SWN3oFxqtpdW0tlqFrG8DRyoVeOUkr0PcYb8q4nTLW0bUUhtbeOKCzUIWjGPOl7uc9z/QV2nizxHPqH9paxK5lutQuJLp9x5JY5/mTXLeHY1W1MrAh925vqamWgpKz0Nbw74gS18aWclrJuntF3lRxh0cEfqK/cTw7qSeIPC2majG++O9tIZwynHDIp/rX4SaTp39n6lZ3chy8kqxtgYyPmH9R+Vfsr+yl4i/4Sb9nnwfdM26SO1Nq3qDE7J/ICuOojRXVjp5rUWvjjQIwzSBbe5+Zzk9UrtVU7a5LUht8d6D/1wuB+kddf/DXHh18a8zpqdAjBHWntTafXdHYwYyinEZo20wuNpy0baWmhCEUtFFaAN2mkp9IRmgBhFNbpT6TbQUR0U4jNJtqAEpGVmGFODTttKq0AUtYhmksdkMgimIwshUEA/SvP/DsLyfE7xWN+0iKzBcd/kOf616PfZMaV574Rbf8AEzxl/sizH/kL/wCvXJV+JHRS+Fs9EXqM9M18R/tcKV+LjEHJbTYeDzj71fbdfnv+3TqN9b/GpEtmVUGlwZ3KDnJau+mYI4Lcd1p2ETAgnjpn/Glz+7nBPLn1zXmJ1jWOP3sRHfdGKkg1zVVbnyj/ANshR7ToTynp0ePMgZTwnBz34pbhNtmAzA7p1YDGMV5zHqupuo+aL/v0K1rHUr8MpaSJSvTEQq+bsVyov6XdLfP9pT/VyE4weeDj+la/mbqzLdBGqgD34GKvRsGUCuPl1NyV5ecng459qcGzjPXr1qPdtwOAOue9OONuSfpU2Y7jbj5UO7nn0r6X1Zz/AGpo3cLp0z/+QG/xr5om+dSv04PevpXUuNS0/PbR5iD/ANsAf61wVtzandvQ2P2W0/4oXd63Ep/WvZpFwK8f/ZZj3fD9G9ZZD+teyTL1rk6nYV1U7q/NH9qKMt8TtdXsdZT/ANCA/nX6YqPmxX5oftRfN8VtVOf+Y4nQ4/5aVMj2ct3k/I8Q8ff8jJ4aUDLfaXJ4I4xXQatkswPOaw/HxC+IvD3fFw/48Vt6nj5z/I9K9XC/wUeLmX8Znzqs3lxsX+YYC47jNXrXzFjjwqkKo4znGRWcv7wE5YMvHGa0Le4LScZU5wzH6V9XY+URus2LWPGNxG44PfFfQ3wVmC/APxmuRhnBIJ/2K+b7q4XyV+YL0x9a+hfgjIbj4J+MkxxuBUEcY2da2p9Sqnwo+cPHxLatb8YbZ/Wq3hbxNdeGbqWW2giuPMXZtni3qOeD9atfEDdHq0BJZcRdh15rovgP4e8HeKPHUej+N9ZutE0y6t5EhvIcELNjMYbPRSeM0qNH21kYyqypS5os7z4Ma5d+Ntc8Vrql600ttos11FCwCqpSM8BemOa8J1Zmh1S4ToM5PevaIdU0H4K3eqXKaJqkupT2t1pjXEt1H9hmWRcB4nWMluCD1OMmvHdYs7uS1g1oW5+w3LGMSA8CRfvLmt61P2a5UtjFVJVJOcndsXTBtkaQrlI/m3DvX15ourWuk/tQ+Ab28uFt4GksmaRzgL8i9TXx9piLFZzyRlWYpkg9fpX0D8R5PM+JXgcxFsy29mcAkbiUUdarC1vZVObyNOZx2PU/+CjWsaNrHxzu59GvYL22ntrUGS1YNGJG+907naK8u/bQ0/8As3xloGmqTnTfDWl2hG3gH7Orn8cvVL4o6NJdfFy10JoyGGr22mnY2VLhUU89+WNan7blw158dPEiQqQlvci1RF6P5UaRgKO+NtbTiowTTFG7smiP9gXWn0740Np0yK9tqdq6SCRAwGzJDD0I55Hqa3vj18RIZrrxJc6XOWM1z9neWIYESIdqrx0yBWb+zH4L1nwRqmp+Oza+dLZ2whjtRyzyzZVF69SNxx7Vn+Mvhnq3hDSdbj1n7Muo6xI0y2X2qGRoz1G9Vb5WGT1IPArppx/dXRwYz+NFS6I+frqfdIuRuRzj3pn2x7LVtPjjJKjaeQD1Yf4VYj02XUr6O1tcz3LHbtQ9T3PpXqPjzwfodr4N8KT6Tob2HiK1kEOqS/a3nW67q4TGEA6YHrXmv4kdEdi1cNHJ4u8VQ+SvmASOJSeiibGMf1rm/AMf2fxVG7RmCOWdkDORl+Dyfbiunu1Nt8Q/FbbcKbe6JaPkcSg/1rP8E+GdWm3eII9OnvbKG4Ul1BKQKxx5jntweB2zmsZQlUqWidtOoqdJtlv40XR8Mpd6as0cT6vc/wBoOrMN4j8tQo46ZJJ+grxyS5QKRui27RyrZNfSfj/4ep401y5XS9FbU9WEMaO0edsIUffkbIVFAzyeK8R8WfB9vD6mSTV7S7uB/rIdPDTJHnqN+ApP0z0613VKEopJnmUqik2zkDI03G3CjvuPNW7dQ1vhsFmc9BnoOlZ8GdPvpLZm8yMHYG78etas4PlqqMPu7wV6c8dK4dnY7TpfhDqiaB8QvDN+52C11K2mDYHyhZlJP6V+yfjrxdd32sXun6SHsXkOY5kTInbrjPbINfib4es5b/VbO0gJE88iRRHH8bHCkfiQfwr9add+J95Z6Bpvh3zlh1LTbeOG61RYl82W4RQC43ZwCRyepr1IS/dJ9jGr7zSOE8aa1cxxzLdTObn7uZDkjHbmsbw9qEjW7qzkMUbHOCDjrV7WrO41S8uNUupYr1HOZMHA3ew96yY7cWdyk0BLQvgY7/lXiynzVDfktTdjwLQ44tPtVvb6U3l7KzNHbk7mds/fkPYZzxXnXxUZ9QmMsrGSd2yW/wA9q7HzYoNU1EblVY7mRRuPo5rhPH98sm9w6uSOMGtpbnPS2R5vqiiGWONQw2pg8/ng/WvQPgrcDR9V1TxJMAF0LTJbyM/9NmXy4h9d7g/hXnd3I1zcfPyAMYxnp15rv/Jbw38F55m/4+vEuoLDHjqbe3GWP08xx+K+1VB2OqWyNb9nOVpPiYLmRgzw6bqE/PJZhbSY/oa7Hw/r+r2NjBEmp3ipgEx/aGxzyeM+ua4D9nVvL+J0MY+YTaffRZJ/vW0gA/QV1ltqVnAyiS4gVuwLj1pyqE2vuegaHrl7f6jZJPeSzBp0GJGzj5hX1X+0rCmn2uk6TEQLewtViRj3+VQD+Qr4u0/xNp2m3Vvci7hd4ZFcKzD5iCDiveZvir4w/ac8SeRpWgxSK2wPJaRuYYEBxvklPCgZGfpSesbISai7s5zS7X7ZqVjECP3k8aH8WA/nivqX9im0Ona546iOciyiyP8AgbV4TY+CZ/DfiuxF9fR6h9nljlc2MfyDDjjcT65/IV9T/sz+F5dN1zxhqnmRm21G0V4o1GGRfMYgH3wa66MHGnK/kVOopLQ8S/adna28P6jL3W6hAPplj/hXx/dOZpssxyO+a+xP2n9PuNU8Maxb2yeZObqHaucfxivnOx+GqSTGK+uJLa7IZvL2jt26+4ryMRBubNaMlGKRzWheF5vEDTfZrtoHiwSoPBB710tv8KdSk4/te4UH/PrU+m2Efw/jklu7zCzNtE0xVT1yF9OlbUHxG0pf+Yragj/pqpzXq4aSVNKTPNrwbm2kZa/CPVWXI124OOxYj+tN/wCFQ6ud2NduGA5OGPH6100PxK0dcFtWtQDx/rVFTL8TNEj8z/icWhL/AC4My9K6+aHc5PZ1OiOMk+D+tMuP7bmb6sf8azr74K61dMGbVVlba6BZlJC7hjcMEcjtXfTfEjQl5Gq2RH+zMvH61X/4WpoMbFf7WtBkdpR/jUOpT7l8lTseceJPhLrFn4cv2bVGuVht2wvPzALz3r5Q1TdFPAvO3ywRuHI5r7s1L4seGLSzkkudVtXt9uxlD7yQeMBRyc/0r5Y8aaNoeu+NNLt9NufIsLiQwyXEsIQRqSWDYzz9a4cQ4tqx00Oa+p3X7OvgbVfEPhG7urLUp7OM3hG2ORhkgD0Nes/8Kp8S8H/hILpT6+a3+NN+GOseF/hz4RttGj1+yk2SM7zAhPMJ7kV2K/FDw1wBrdp6cy9P0ranycu4T5ubQ49vhT4kG1v+EluQoGCfMbj9a+bPiho91oPxMvorqaS6mWWLdMeS3AOevoa9f+KPxQ1HXNansdKmMmjo21WtZdolOOcnvWC1xI9msYtvIn4YvIxJ6DmiotNDOEpKWxzPiSzk0/w/d+ZLvmmvLdPM7jEbkf0r6K8J+CNc0n7Vd3Ouy39qum3m6Fn4P+iyYxj8K+QvEQurzwvPJJPKWutalA+c4CxxgDH/AH8A/Cut/Zt1rV4viHLb/wBqXktpPpt/58LSs8ZAtJdu4EnHJHX1FYwknodMo3Vz1n4R+BfEGtfDvSbqx1qaztpEZViR2GMOR2PtXpei6Dqnw00fXfE2seIZZfJs5LSzikd23TyrtzjnhVyfxrzn4S/HDQfAvw50jTL2O7eeCJnkaOLcoBYk85967jVPidpXxI+HOpyaODNJZNHqBhmjKvsR9rjHoQfpwKum0upnUjfoeEwm21G3Z3vrVrmZvMfLEH0H8Pt+tObSbcMVOoWgyM/fP/xNcbJfpquoXFwIDAHkJCsm3v2q3b6eLxiMspY/KdxOc/jWrkuhmonRfZ7PTbO9P9pWgupVEUf3iADySTiuZuvB9jezRs2q2kkaoAF8xvxP3a4TxBfXtnq0Ma3cyBZWheNum4Z7Vd23VxPHDBcTF3+QKGxyT09qhWqaNGyg0rnoGm+HdM0vLCexYD1mYk/+O10tvq1nbw+WLvTxj+Hz/wD61eOTQ3VspEt8gbdt4uh1zjvxVyS11KORknuYFlXhklukLD8D0pcqT0B67nqt3qlnNaFlmtPtCuMt567VXH86qQzB+UvLMN1yJxz+VeaLY3km7F9a574uox/XrULWd4sjyJcRzbF3Hy7hWbA6ng1TlYjlXQ9d1CeG4voI4Ly1dLeP7wlAy5GeM/U/kKqSwwOylrm1WQnJDTr/AI159oczT2rlpX3qSCCxH+e9aE0jMqgMygDgbqN9StjtvJhk8uL7ZYIhcbna6UAD3rgPH08upeIVQeVJa5UQvE+9D29KkkbAHO5mIHU1nWV9Z6hJMI877WYKzN0weCQfbNZ1Y+6y6e9zorZVgtY0T5kjTCN2J74/M0twwTbhfxzVfSbW4WNnkLC3EcYQE5wwXDH2ORzSahI624KLvlkG2CMnG492PoBXzTi+Zs9mMrqxu+DGZhqMWDHHId6kdRjrXokPgu4nt4nj1a6RJFDfePf8a8g8KSHTNWt7RnEjXCNvmYn53A6Y7DGfyr1hPihp2hWkFhdZFxDGFOQeR2NdEHy6EVI3VzQj8F6lwq6k7AcDO7n6/NW9pngvWeAuofOfu5L8Ht0Ncxa/GHStyESAeoZTzXT2Hxs8PKib5HPbAjJreMzmlDsbE3hHxI4T7PdRbwCDukZvoeRW1oHhH4i289m0V1bvbbj5jLLt2jHoV5rJtfjp4eJXZ9pYAY4iOK6vTf2i/DlrbFDFelh/CIhj881oqiMvZs9J8G2/iCGXZq7wSQ4zuU8mvlT9uaMTeLmMa4K6ZFn/AL7Nezz/ALUGi2rZNlche3mYBNfM3x2+Klr8WtWvtQsraa2WOwWELMOSQc8Y+tRUqJqxpSg4yuYttaL/AGTpY6lrSM/pXM32hzN4pj1AcpHFs2966W4n+z29jHtLeXZxZI7HbzUH2pPMHygnHOccVwuWp7MUpJMz/LX5l2MeePxqEhFVjsYnJGMVfmvRsICKFxjOMVXlu42yCU68Y5rLU15UZN8p7/iMVkXCony5/DvW/fGMo5B+b6iufusmTBKsGHBOK1jcxnFIpvtWQYyFB/CmeSsjYHPOKcYztXpu9MUokHBUHOcVepgSQW7KzhUIz029KWS1bgncR9akVnVhycd81Krbjgbio9D1pamitYotamCPvg5PWqsabSCx28elaV1gwsCdvGRk1QXa2cnOBxx1raJEhIAbdmwc8cMo9a0FjSHSblu5ViAfUiqadfQY7DrU01wfscq/LhcjPJ7VpYxK3h2RWswBtYkAn2qSxhkimumdDsLFl/GmeHl2W4yGYMAMr6VdWI/aiOSvbPpWcr3KjsNWN5lAELHaMirNvptxnIhPI4HFWolaNyR6cbQKuw/e4ycdzwBS5jWMSmumzptPknI6LkVNHZXCggxEE9hirwwrHHykjnmpI7jaxI7Y7Gs/aW2RoooofYp1+URMMClWxmIP7pjn1IFa5ul4yTyOeOBUyzLng/SodSXY0VOL6mItpPkYhbA6ZxzT1sbtnx9ndR/snrWwZFLHbxjk54pY7hOTltw9KPaSK5I9zPeyubpdrxMDnmrK2c1vblYkbce5xVxXEnBY5PrQzeXgtycc7e9Pmb3G4xXUq2MFxBIPNJzuyDmv1o/ZFUH9nDwh7wP/AOjXr8nVkC3CszDHXFfrP+yKV/4Zx8HkDI+zMeP+uslb0fiOHEfAaOrZ/wCFvR8cfYI//Rhr1Vf6V5beM83xWiaaLyJTpsTNGTkqd54r1LpjnPFRR+OZNb+HEcvPFSq24UxenvUq/drrOPqVtSsftlntU7XXkGvKfin4ytvh34Rv5JisNwyFV5++SK9lhXdnPTB69K+Vf2nvCN78RvH2n6XBciy0extAZphg+ZKWPAHcgY/Ouesko87OuhrKyPJP2Q/iENF+LzxynMGvb7Rvm43kllP5j9a+hPHm2x8TXNvJ91znH1rxP4K/CvStN+IXhqNXkutYe7WSJD9yLYCzuQOvyqfxNejfFrxhb3nxK1KygDSy24RSsIJwcc9K5pzVSF0dkE4VdT51+K2jnR/FxnAxHI6SD04PP86/Q/4QW5tfhj4WiPVdOh/9ABr4m+J2kt4g0Q3EUH+kWh3OCOdvevtP4I3z6l8I/CVy/LSadDzj0XFFHYjEbHbBafTV606us4hQM06kWlqZDQU7GKRetOqAYU6m06i4CrRMvzD6UL1qO6mW32PISAcKOM8kipl8LKW54D8YY0k+BfxXLDcoW+6+wFfJ/hfxd8WLjwvpMtnoemS2j2cPlyPPyy7Rg9a+rfjBmP4A/Fg5z+71D8eBXiXwP1CDUvhF4Vl2szixSNvqvBrHLZXnKJrjU3Qv5nDXHir4wbT/AMU9pRH/AF3P+Nctr3if4pdLjQNNTv8ALP8A/Xr6QnaDb/qzXJeIvsbZynb1r3pJnhRb7Hzy3if4kbSRoengdcmf/wCvXO6xrnjeaT/SNJsgxI+7OMdfrX0DJbWbx58riuE8T6fYySDdGc545rGpF8u52U5LsfdH7IX2qb9nXw218ixXASQFVOQPmNetaS++1BBcqpJ3nucngV51+y/CYvgP4di8hoP3T4Vlxn5jzXpmj2slvp6o6BmDMev+0TXibTVj0Ob3XfuSyTPHGZG+9jAWsa814Wc9taSOJZ5n2sF/hBB5xW60ZmYErtOOF3CsW58M6Za6p/aM2EuX4DSSHB9gCais59Ni6cqd/eJ9JVJoJmzwJWzke9XWkC4IGMdqr2f2W28/ZKJBJJvwoJxkAYH5VOzJM3yrJ/3wf61Ki4pWE5czbMXWpJo/NkBEW3+Lqans5jdSSTA7v3SDaRjnmr1xov26ZWfzlRcfLkAH61ox2ZXgRYGMVMKMpSbuVKtDlSMn7L9qt8Sr977yg/lUVz/oqKc+XCvBbPH0/GtxbRlz8nU+tNk037Qqh0VgpyM9Mjoa2+ry6Ee2S3OLk1hkvorOWVllklR1AH8O4DHp3ruUxsGKxofBtsuoPeyoJJyQQzZ+XByAPatxbeTbjco/Cnh4ThfnJr1IStyCZHOOuKRhtxil+zuM/P8AktH2du8jEfSup3uc2hGzFVyBmvzg/bu8bR+JviVcWEM4kt9FXyCqno2AW/HccfhX6I+JtSh8N6DqGqTylYrSB52LEKMKCev5V+NPj7WJfFXj7Vr+bV9MZ7y4a6k33qqdxY4BLAA4rWEWouRfNpc4u6mdpVQ8bRk49ay5pFuLh/NLblOfmFdZ/wAIu0yg/wBpaUfcX8RB5+vNSjwiqMXW50vlRjdqMTHIPXrx9KyWiM73MW1SHT9LnvlKs2REgUc7j1rzTxxeSb4LXJLYMzkDuegr2C+8Pxx29lbRapprYDO6fb4xhz3JJxWC3w3FxqUl015p0kjNkE6lBxj0+ahPXYdjyXQfA8kkwvL5vLbduji/u+5rsrXQ5WbeZ5GyOBnrXfQ/D8rgtdaawb+7fwMxP/fdXo/CM6siKbTJ+UBL6A/oHpczlqbxWlkcPDowgQmWTLdlJrpba3FjptvGy/e+fp+Ver+G/wBmbxTriC7u7WHTrXAZDeShS34DJxR4m+C+q6KrZn0+5K9FiuMY9vmAqeaK3Zfs59jxiTN5dRx5wuctnoAOTWfAXu5JZnfdEzFlAPAyf8AK7Wbwxe6bHfSXECwHytiBpFBYnqV55qhZeC9V+zxqtlM64B+QDH86rmVtDKSa3Odunm3LEMEMeOKfDtjKoE+dhgemTx0rp28F6kCjNp1xIM9VTd/WltfBuq/2nGW0u4igiDOWmTYvAwOScdTQm+gXscp4kufLmFnDtIAUMW64+n50RoPJAA2hvmPvWdrFtcw+IbhriFllLBQuf61cVtzdWUKcbfSodxx1GX+UhEitjyXV/c4Of6mv1H/4J8+IE1j4J6hZq3NhqcoC+iyBXH9a/L24hae3lQdXBI3dea+8f+CY/iXzI/FuiNJnzrW2vVXPQqSjYH/Alz+FctXYH0PsXVP+R68P/wDXG5/lHXX1xt87SeO9AJRo/wB1c8H/AIBXadxXHht5+p1Vdl6BtpaKK9A5woooosMKUDNNOfSnA+1UkAu2k206m80wEooooATbSMvFOooAj20lPPtSbfagLjaVaWigogvxhEArzzwan/FyPGbf7doP/IIr0HVJo7eNZJHCIOCxrgvBvHxC8Znr++th/wCQBXHW+NG9L4GegY+YY9a/O/8Abt12y0341RJdSiMtpUB6Z7t/jX6I+nHevzp/bq0iy1P42bri3jnddMt1HmKDj71dkNzCJ87DxlomT/pq+hAFIvi3RsHddKe3FMk8E6Pkn+z7c59IxQvg/SfLGdPhH0SiwFmLxho6n/j5GKu23jDSyBtulyfY4NZf/CFaTwBp0LeuVxSr4G0cMP8AiWx/LxySKrlS1Qrs6SHxRphORdruPHfirkPinTiv/H5Fx74rmI/BOm/eWywP7qyMP5NUo8G6eetsev8Az2f/AOKo06hzTOobxRpoUFr2EjoPnFSp4l00/wDL7AwxjHmL/jXLx+CbBWwlu+efuzyf41Yh8GWK9YZB3G24f/GptErmkdhBfQX0KvBKJgT/AA8/rX0trEVw1xaahBNJJZnQrnIKr5JAiRQyt1JzkH6V8s6Lpv2Exw2095bITnbHduoBPU4r6b8P/Bi7srUJD4nu1sruFVmiOWJjIyU5PSvOxCUTtotncfsuwNH8PIQylTvk69/mNevyJ1z61zPw90q08P2C6fZqVt4UCjd1PXJP1rqpG6cVw2R16lYffNfmT+01IW+KWqtjKjX147431+nQX9504r8wv2klZviVqTsvXxAMFj7msKj5bHs5c7c3oeKeP5Nvizw8mCoMrP8AgcVr6gwkYgnhhisn4kKqeK/DjA8mWQZ28YyKs314Np5QYxnjmvVwutFHiZhL9+zwUI0XXdyeWVRitC3kmyi7cbRndgn8xX2Yv7Hfwi+0S2i/HDTVuIwXbNu5C4OOG6H8Kyb79nX4WaZeGKx+I2oeILs8eVpOjNITj0JYZ/Cvvo4Kp1R8Z9ah3PlC4mEnlcEgkAnb1x7V9A/AuUx/B/xmpyhUdG+Xjacda77Rf2Vf7amYaP4I8d64h4EklvHYxn6u4OPzrtfHHwR1j4O/CPVpL/wdH4Wtb0FF8zVBdzyPtJ+crwD644rT6q6aeq+8UsRGdkj4n8YeHrvWL62lsxG7LGF8pplVyfYNjP4VN4P+Fniq4vo/N8OapLa71Ekv2dtoXI7kema+1/2W/wBmHX/ip8P59c0zxZDoVu1wYdotBLLlR1BPAr0+/wD+CeOuao2dQ+JGpXY7gkKv5AfzrbC04UXzSlqYVqk+ayWh8+/trQ+GpPDfgzwf4Ms1tF0izSSeBYSZPMkQOXOCcjBNfJ2lxyTaTeaHdXccVpK25fNHKSjOCM9M9DX69fBn9j+X4c+ModX1TX11u1jsZrPyp4F+RWUgHcfTJrxvwx/wTp8KeNrO51mXWmkS4uZRiMBwAsjLkEHrwD+NFeMKktH/AEzJTlFan5rPpUsNjNCsYafeF2RYYnjHavcfEWmyXfxE+HLFZBHHb2TSNHEWMYwMlvTp3xX1tZ/8EyPCl/dXz2mvapZ+RcCKKS3kXGQg3ZyOeT2PaqHiP/gn74l8A6Bq/iPRvinqEE9jZzXDRSWrP5kaKTszvIzgelckcPGMl7xoqspPRHj/AMIPCMvjb4paNqF0sk4m8Vi9E/2WRlIWcnLMBgZC1zWveHdT+I3xw1fxENKvLu0uLy+ljeO3LqCZm28euMV9GfCPwf8AtKfDz4Y6dceG9M8H+I9ClsjewxXluqXcSuu4ncNp38+vWsv4Y/Fr44/B/wAJ6VaXPwPj1fS4fMYXdtal5XLMWYkgk9TXe8PzK3MnbzLdeTskrG38LbHxX4R+Gep6alv/AGHNc3YcX11ZAXDDaQVjyeCAevYE14p8epo9D0MWPlIbmVQWuJwPMjDHaB9Scn8DX0hrn7bHgzxFplmvjXwb4n8G6haMHZzpjNC7YIKkHHH0zXg3xu+OXwa8d69p96L28uZVKyj/AESVIoWHA3L1JHYYr0aFSEaXJJWZ5GIp1ZVefc+Or3wbqXhW9iupo2xMnmIzqUK/8COMfhX0n8FfhH4u+NHhOPUtBt4tUeDENx5UwDI3JAI684/Su51b4Xn4kaXBrMNpdX0DRhYDJ9nijA9fmOawvBMnj39n3XZ9V8LapBY3k0RhkgknR4mTIIBXbjPyjmvPq0aOvveh20ZVZqzRymrfD7VF1Dx5qL6XceVp1xc2txeGI7InZgNhbpyRXR+GtCTwD8OdJitJ2gu7xTfSTM5/1jHKg/7OMcdK97+AngnxL8ZvCfiy31vU5LfRNd1h76+srBkI3MV3HJUHsenHNegfE7wD8FLiZbK8vTb3VvGsWGvWgc7RjkEYzx2rKEYUZt3uXW56iUE9j8+PGPi7WdTt5NOvtZlgtUOPsNsRFCx91XAIz61z+n6ZNqFjBBFdtbTLIX86E7WHHYjtX1N4q/Zm+HWvXUcuk+Jbm3GcYaeOcH68A1u+D/2J9LumWWPxlbiKM8o9rtBHud/FbqtTk9TJUai2R8V+H/hnB4o028vdRf7Dab3ZLuVQ+7BPXPOfcVt/Cb4T6H498Xf8I1e6pI802fsd29xHaQyf7BMi/ePQY9a+1rr9j3wzY6RHp8/xI062EIJ8lVjzjJPeSvP/ABV8A/AOj2wjn+I1qqq2R5Yh3Z/M/wAq5Z+w5rnRT9rszQ8N/sbeE/g6YNb8TWMl7rUbefY2P9pNLb/KQVllZF+bkfcB7CneOPGOo+KNWnnvby389n3s8ChQfb6V5Bruk+FNKvg+m+NdWupBwDHdsAewAUAevQV9MeE/2SbXxJ4b0zVZJNctpruBZXje+OckdcMuRmuWUvaXjTOm3JaU9Txy68WX+nLM7Si4hQKVgUDc2OuT29q774QWeofFDWkt9AtftlxbbJ7m2uPl2JvAOQfbOK71v2M7T5s32oJxjD3uf5AV0XhD4B6v8O47seHfFWoaS11jzpIWiLtjoNzKeKxp4dqV5FVMTFwcYo+a/EH/AAT7+J2seKdT1KGytYbaa5keON5f4SxxWNdf8E2viPcbzJHZncehucYH5V9n23hP4gJll+IWsyqP76W5/wDZaf8A2f47ts7vGGqz+gEcA/8AZK7PYxPOhJxVrnxKv/BNX4gqoRYrNWOBkTA47eldH4h/YT+IHiW30pNPNq2kabaC0tQ0vDYJMkgHT53LH6AV9V6hJ44tbVl/4SPU5Zrg/ZofNEagO/y7hheqjc3/AAGtGzt/FGm2cNvHr9zEsaKiK2w/KAB3X2qvYQW5pKq+jPknwD+wb488EeIoNdu3tPs1rHMZESQ7iDE6+nvWOv8AwTg8c3kfmm5swJPmAUngHn0r7Qtl8SPI63utXUsMg8to22YIP0Ws7SbjxNNpNpJFrNyA0KkIQpAG0Y/hqfZQ6oUas+jOB+Cn7Gnhv4SfD24uvFdnpWq+Jri7yJb1VlEUCDgKGzyTjNdv/wAJFBaxtb28flWqfKsVpiOLB/2V/KrptfEd5CwubwzoRjbJEJAfUYxWa/hoyMA0FoXzt+eyUD+QrRWiEpN7mP4D0nR7bxJqmqa8LeaytoZbtLTGMtwF+uM5/CvYPgR4o0DxNq3iRtDvkuFjskDQxNxGCxx8vavO4fDU9u0qm000r2K2K8jjjvXoPwB8Pw6TqPiGWOxs7R5bVSxtYVQthj1wKb/hyNIau6PGPjpGpstVVuPMdfzzXzxpN9ZaLH5NzexrdykktI4DMBjgZNfVvxF8LWfiPVbvT760hvbeR8mK4cqjEHI5rhr74F+GbdgP+EO0BJMf8trsq314U159Wi5SumbQre6tDwLxLptl8QbFtGjh+2tOyqvkncUOcbsjpisiT9i57Rip1gORx8ua+gG+DFtYySGy0Tw/Zxt/zyv5Qc/UKKSP4Vtbtlv7GyOdpupn/qKIUlH4hSqOWx4ND+xnJ1+2lgeM+YM/zpZP2NYkXL6kF56mYCvoI+B7pWCRz6PbxEclYZpTn8ZaiuvAUENuEk1O1SZgdzJYSEn0AG/610qnC2xHPLueBf8ADG9sqlk1WEkdSLtRUE37H9lCSTfxscd7ocfpXvqeA4Avza7cLxx5diFx9Mk1JN8OdMvGjabWdWbYvI86KJT+G2l7OPYftJdz5zvv2R7KWF44tUWGTIYMJt3T2x71HYfst6bY7t9/HdMrctvY89+MV9IL4B0RY/M+2X7qh2jzL0AN+VRw+D/D0bFlszK3ctdyH+Rp+zp9g5pdzwJv2a9I2nN1HtAzgl+RTh+z3oMIwbuEAn+J3H86+h20vQJAVextF28Dh2P86gm0DR/vLptsw/698H9aPZw6Ihyl3PCLX4W6VpoXydQtk8o/KBj8eoq/d+H7y4jby72yZVGNzHn+Veo32p+HdGULObC1I/vGJT+Wa5PV/jN4N087DfoecN9mgZ/yxhT+Bq1BW0J5meJax8CodcurXTYryCP7CjTy+XIQGmn/AHjYO3sgi/OqvxB+GK/A/wCD8jo4F/4nlb98G+YWkJ5wdoIDyEdOoSu1k/aM02Pzfs1l511M7SPGsyEhm/hAQuTgBV6dFFZ37RXjXVfiva+GNO+w2QjisbW1W88tlkiVjhw8eMqFLAlvc0uWCi7bmnNKVk9jwb4awy+N57HSQzSzrbvFFFkDzQXU4/ACvonwX8LNS8Iq06RwxXcts1vKrZZWRjuKnj8MivnuTwj4i+BvxHNvqOmzPPpzeaFiRsSp/fQ45Ujoele9eFf2mvAt1MkV+t1pNww+7LF5ig/7y8j8RXLy2dmbSbkvdOC+ImlnwPrbNd3VwYri1a4ighkO5pNx4GRjHPT2rzWz+I0mqzwwTRTRqz7GVm+YZ4JBwK96+LXiTR/F2oWtrC9ve2NunmRzSJ1ZhzjPOACK4R/C+jeT+5toCxBCSRAZU9jV27HN6ni/jAM15LKxYtuSVt3XIO0/yFdT4Dg03UNYt21W4kisrWM3Enkpl32n5VHpliB+dY3jjTwsxC87sxEZzzt9fqv61N9lbS/B+gwpkX+rIbl8HawiDGOJQfdlZvpj1rXC+7WV1dG1T+FozV8Xy6rr2qXk0VlCbCwlDmzQYjCK24IQOWzj9a2/DM2hah4sZNYsoXa+hjeJQCFVgCrBee5A/GqnxChj0CCOzZE1DVRAiXc8e4xMQm0KNp528ZOetZOjeKNO0260O6ktryVreKRLkKhDbmXjHA6MAa6cRHlqtSjynJh5e0hdO57Bf+GPB+lrrjxaBbtLHq0LWsFw5EkVrLGSAMEgrkYzzjvWt+0d8O/D3gzVPDNxoGmR6fY30UchaGferpMGHQgdMdvavNpvjBaSahdPBp99FFPpaWbyYy3mxy7kkwTzlMqfr0ro/i18bvDfxC8D6Tpen6PeadqenwiHzmG4OMofTjG0/nXP7tjoXMmeT6DI1vdXlu3JTr7EHBrd8tpOm08n2rDmuYk8UM/3VuFDn/gQDdPxrTuLMXzRSLMYnUFTtHUelZJdDV9xJozuByQRz8tO8h2t7qEIo3RMwA4O4DNPdvLYHHyjjr1pkV4Pt6MyEAnac9ORik7NWM4rUW51GXybZLWM3FxdOGEecBAeSzegq5HG0MbF5N87/ek/9lx6Vn6dttI3jIClCyF9wBwCcc+nT86tyOxkCEHOcHHTHrXhVI8rsezDYgklFrqWnXWW/d3AU+mDx/WvT49AXVJJJvItZDhV3SKSeleZX8TPaygbF24YM7AAN2/HINe8fCGRNYjkXdtD28cgOM8jINRBajne2hzH/CHvxthtFI4+7/8AWqUeFLmNQWmtVXp8qg8171HpJiiCecjxA52G0VyPoSuf1qJ9NtwrILQOSuSXj2H6da6/Zo4+Y8G/4R28wRHcRgZ/hjJ/pQvhjUtpxcscjosZH9K9yPhuC4AldfLfj5Ek4H60yTwzbxscNuXP94UezQ+Y8LbwvqMgwJ3OD/EpJNVJPBt6jOVuMhhj5UHSvfF8NWiyHJXn6f4U7/hGbeVtyiLDDj5T/hSdNDUmj59k8J33yq9w5yNvzHAxUJ8F3jLhZVBx3bg19Af8IjbvliwIHULGD/M0N4Ws403eW7dPl8sE01TQ+eR8+N4BueQzofX0zUUngKXrlDg44WvpBPCdtIjf6MR9VwRTP+EQtz8xspiFOfn4B/QVfs42L9pI+a5fAMpcgBffKmoZPhm5XLeV19K+o4PCkEihm01Gyf8AloRx+tMbwfCrFVsrcE87eMD9az5EHPI+Wx8M9zHcyBuB3pJPhepK7SAwOeATX1MnhLK58q3jGc5LA/0p6+FUYgfabce3/wCoVPul80ux8sJ8KtwJ3OSTzhSBSr8KX4wZD6Yzivq9fAqsu43keM4wqGhfAxbADqwx124/rStEm8z5Mm+Ev3lO8444Y5xSR/BySTOzzUGB/FX1wPAMf3jFu+mKmt/h5DNljasVHqw/pS90pOb0sfIzfBiSP5jM44+75nNQS/Bg8KbmU9yA9fYz/Dy33f8AHmfwLH+VRL4BVSQLMD/eYkUpTSK5Z9j47h+Dbw/KksqL65NTJ8I5FTi+mU+zEV9jJ4AgXG9IE/z9asr4Ds9vLQjjHCClzruVyz7HxsvwnKgBry4Y+of/AOtTx8LJMsRe3O0js2ea+x4/BNqGOx0J74GP6VKngu0GcjcR2w39Kj2ke5fLUPjdfhXMVybq5bHGck0f8Krn523NyelfaMfg+ybaBBu/4Acfqamj8G2wB/0ZB9UH+NQ6kR8lR7HxZ/wq642/NdXJ5446VKvwvuGA/wBJuQMev619pN4ThZcC1j/JQaf/AMIPEihms8em5l/wqPawLVOp3Pi1PhXc7hi4uc+5Gf5VZ/4VZeYz5t43v/kV9qweEYe1rC3PqSfyFW4vBKyMf9DjHofLYg/rUOtAr2dTufES/CW8Y5W4ulHb/OKlX4RXjEk3V4R3Gcf0r7gHgWSNsfZo1HfCinf8Iaq/fijA/wBphU/WIFexqdz57j/YP8Vp4UXxDNrNvFprQrMCJWc7W6dBjNfUnwR+JFn8IPhbo/hbUGjvrjTVaNbqKUKHBdm5Dd+etZq+G5HsTZSTlrIjH2fzWMZH0FEPw90tVB/s+3yeQwgLn9RUrEqLvEr2LkrSMbx1+1hp3h34kx6tHolxqVq9mkPl2VxGWUhycnNb3/DwPwvBEHufDOswbhwu+Jj+lNj+H+keYcaZbBve2Vf51oQ+C7C3+ZbKyX6pH/KohiFTbfccqLkkjR0/9uLwhqFrHONN1GIOM7WaMMPqM1pR/treDSATZaiB2I8s/wDs1YsPhmwxtWztG/3Yh/QVOPBti3L2UJGM48sAVp9cF9U13Or8K/tEaV8YtWl8M+Hp7nR9QniMkVxOU3Mo++qgH72P5VzGpx+FNF8RTabf3Ij1CKTO7UdRw7/7W0sODz27Vw3xA8aWPwz0dtX0q0tItSthusJ3jX97PztWMZG4A9W6AA9TxX55+PPE2qa1rKeIbi5d9YZDczS72Dytvbcck8kcfLjoPauiP+0Q1Iclh5WR+jOp+ItG8D/GDwtr9lfRJYNBID5LBhGrIU3E55G45z7V0/je38I/AHwfP4p167+33uo3Ox5mfDTyMC4VCegAr80PDv7TXiDwxfpdvaWviG7EYjhtb3LpjpgAdfpXp3x2+OWs/GDwzo8fig2+m2WmRBbe2trdwkcpX/Wbe/BK9e1EaNlyyJnXTleJ9DyftU+GtS8Pu2leG5IL11I+x3QBZ3YfKWPcf416x8I/2ufBfg/4a+H9G1sXqataW/lzR21sCikMcYJI7Yr8ttD8Va54E1QXdnf2t8ZY/lkb94rbSRwG5Vvr7V9xfsX+I9L+Nnw3vv7W0G1fVdIvDbytHAGJjYbkYk8k9R+Fc8r4dOSWhcZ+291n00v7bPw1ZgHn1KM+9sP/AIqmzftwfDKFsNcaltzy32Yce/3qyG+EPhxst/wj9qvqGjUD+VRf8Kf8Nrlv7B00cfxIMfyrD64jT6ozqIf21vhVJGG/tm6Uf7Vm5/kKlT9tD4Tt/wAx+cH/AK8pf8K41/hR4ZKknw5pLf7sQNVf+FW+HPM2r4V05k9BZr/Oh46HUr6nJ7M7uT9tL4Txxhh4gmY5xtFnLn+VW4/2yPhG8e4+KlQ7tu02s2f/AEGvP/8AhT/hqRcHwxZqP9m3QVB/wo3wvIefDNmc99v+FT9eh2H9Tkt2elw/tifCWRmB8VLHg4zJazD/ANlqZv2uvhKqqf8AhL4GLHG1LaZj+QSvL2+A/hRlCt4Ys2I6Nhv8akf4D+Fpp1lk8OWrSqFCsWYbcdMDNT9fj2NPqbtufRFv8RtEmtftfm3MNrgHzri0liTB6HLKPWq1/wDFzwhahWl16zUe8o4/CvPfFdrrXi/w3c6LcXMUFpcIsbGFQGCgjGD+Aryv/hlnS5wWutSvrgc/L9o29foKwljnJWQRwnWTHfF745+D774ReOdHg1D7Vf6pc3NtFbRAhirkYfkYx718eeD/AIreIvhroL6FZQw39lazP9naXltjHI6Gvrpv2R/Bkkhee1eZj1M07tnn61JD+yv4Lt8H+zl49D/9esaOJVGXMb1KHtIcnQ+T7j9p7xgq4GhWpwP7pH9awr79pHxXPndokSk+5r7VX9mvwVHz/ZMb/wC8xqzD+z34OVSV0i1BB6Mua9FZo7HF/Z9+p8FTftCeLG3KuhRsO5BasHUPjD4r1BsnQiQ3oGNfpBD8C/DMa/utKgUg/wDPEVbt/grosZBW0iQZ/wCeI/wqJZpJ6WNY4BLqfAfg79pr4q6G1lbQz6xDpNvIn+ixyyeWsYYbgBj0zX7D+B/FemeMvCunavptwtza3UIdWVuhxyD6EHI/Cvm/Wvh94d8M6fNe37RW9vCCxfYB+FfOvxE+POv+GdFuj4Csv7NtEfy1uJVJkkJHUKDjFVRrzqPnUdCa2GhGNubU/Tp3hVTgDNc74imibUtJDEENcbcEcH5TX4c+Jvjt8TJL43F54t1lLnOSEumUg/Sorb9rT4oWf2cP4t1G7ihbcq3Dl9p9a7asJThZHFGnGEtWfvXH5SqAAF2+q09WT1ya/Jz9n342P8Ybz+xvEnxG1XwnrbECBhcE29xx2JPDe30r62034K+JbGz8mL4natsY7yzNubn0O6uKWM9h7s4m8cC5x5lI+sVZc9ad5i5xmvlJfg74hhYM3xS1xj/d3E/puq3H8Ndch5/4WPrjH1IP+NL+0odUL+z5dz6i8xf7wJ+tHmL3YD8RXyzN8NfFE+QvxG1wJ22gj/2ahfhT4vcY/wCFm65j0Zj/AI01mVPsL+z59z6m8xeeR+Yo80f3h+dfLMfwm8YwljH8S9Uyf75c/wDs1Rt8MfiDE2I/ibeBf9oN/Vqf9ow7B/Z8+59Ub19QPxpPMT+8v5ivldvhn8QZhtPxVvl/3EI/rUZ+F/xDjGY/izqO/wD2lJH86P7Rh2D6hPue1ftAaS/iH4M+MNPgfEs2nS7dp5yFzj8ga/ETxFc6fda/b6VZD/iYeU26E55YMSeenIr9SLr4V/E++gkt5fitcy20qmORGiyCpBB/Q18hfH74A3f7Oum6Trd1qtlq0Wo3z2kZh09fMh+UuMsyknPNdlHG06vup6kTws4R1PlpfMXAUOCTgKCaLy6nh0y5mieRXjCks2SuOh/Uirt98RLTRdWmsbyzhhuIZCjebZIuP/HO9LcatBr2k30kCwhJo5Iv3KYGQhZePqK70nucDatoecab4j1TVZvLMkZfcQcqf8a347XW5I3e1VpfkDgQws5xtyc4zXBafctZa1LtOPnLD6E5r334I6GfF2p3l1Nui0XTrFvth84I0hJ+RExzuJwPwrSMZ1JckI3ZnKShHmkefTN4kjjYyWd2qDg+ZbOvH4ivs79lH4CDw9pMPjfxxCJL2dPM03TZVxsTs7gjqe30rwDwath8S/jv4Z8OQ2k1ho/29pStszF1CDcFZieV+XH41+hWq2dyyvcOuFHyRxkcKoAAA/CvNxUpwXI1Y9XAwhKXO2YnijxlI25shR2WvGPGuuf2hHIsj53cnnp7V03ja6mtwR827FeI69qsjSSxtJhvQmvnbTlM+mvCMDN1GFpDIofzoj/BJ8wH51wmu+H4yTLB5kDDJ2Kw25/KuuW88mYjfuUmqOqTw3EZIB3DpivUoynFnkVoRqI8skjEm7MkwA4wGA9PamS29r5DPLNPsAy25wcD8q1/E1iLKZbiMqqyHDg9vSshlLxkh90Z4fn9K9iNpK9jwZxcZWZYjv47fTRcWty09t86j5geQhORj/CtLRr2SaORZJHcxyFQ7jquAfT3rE0+3t7bTZLe2gWCGJlc4z8/PJPPcGtee+TTFtreM5uZsiKHvx3PtWVRFRZbvNQeO+htIUaSSUFm2nCovdjX1X/wTj8Rf2V8aLOweTAurC6s25xuICuv6oa+VdNtPJhdpHaSaT5pJCeScdB6D2rtPgn40b4e/ECLWhO0AsJxMZIhuIRlIY471y1I+47LU2UeZq7P2M1i6iXx54cy4G6K5Ayevyxmuy+0R/31P41+cg1rwz+0RJYeX8X7e1vIGYxWyK8Nwu5cEDcR7dPSuxs/2R7pWVn+IniMjqMTED/0KvChivY3Ulueq8L7S3Kz7qFxH13in+fF/er4n/4ZXdVx/wAJ94h/7/02T9lstx/wnniMEd/tLf41usdAmWBl0Z9secn+RT/OX1/SviJP2X3j+74/8SM3+zcvn9Gqb/hmO+fp4+8Tgdt10/8A8VWix0CPqcj7X8xf8ijzB9Pwr4t/4Zv1hV3D4keIkHq105/k1Mk/Zt1uaMr/AMLM145HBaWQ4/N6f1+AfU5n2t5g684+hoDhs4yfwNfDj/s5+J1XYvxX15Ihxt86QD/0Ool/Z31+1GF+LniNB12xzynn/vqtY46mtzL6rUvsfdG/2oVgwzXwv/wz74puG+T4qeJ3PZmlmx/6HUdz+zz482hYfi1r/wCM8v8A8XQsbS7j+qVD7q3J6r+Ypdw65H518JD9nv4lLgJ8XNYC+9xL/wDF1Lb/AAD+JMTZPxg1dGHpNKf/AGam8ZSvYX1WofcrSAfxKPxFJ5q8fOv/AH0K+If+FK/EhW+X4x64zdv3kg/9mqpN8D/iU0uU+MGrkjn5riUf+zVaxNLuH1ep2PuvcvHzL/30KUMo/iX8xXwbN8E/inuVj8X9TfB3D9/N1z/vUQeD/iV4TuorjUfH2v8AiizeTa1nZai8LJ7tyDj8aPrVLuL6vUPum+WOTaGVWX+63SuC8EsjePfGpyP+Pm3B54/1K189TfFz4laTGthovhq4aNVBF5f3TysSf99z0rzqfw38b9W8UajrFt4jGgtfMjzJHenBKoFB2qD2ArknWi5Jm8aMorc/QiSZFUkuoUcsSRgDuTX5O/tdftFaBrnx01/7BGL61sljskuI5fldkBDY9s17Bqnwr+MniLTZLPVPiRPcWci7Xh86XDD3wRmvLrz9jiWP/j41LSgRz/qj+JOTya7I4mltcz9hNHhLfHDSlA/0VgfTzRU3/C79KVdxtCOccSCvXm/ZV0qN9smo6c59I7Yn+tPj/ZW0tmybmPnqFtcZHbqar6zDuT7GfY8ab48abuO20kIzjIao1+PmltJhraZQBnrXtp/Ze0KFvmumPbC2y1BJ+zX4fhxzO4/691Gf0o+sU11D2MzyJPj5pKkARS1J/wAL00hWG9ZNxbkcV6rH+zz4ajjKi0uJDn/nmgq1/wAM6eHPlY6LLIx6FmXFH1qn2F9Xl1PJk+Oejb9v7zcf0qzD8btJfnzHXPOMAY/WvWY/gDoAYFfC8Jx/E7YqVPgn4eV8f8IlFMw/uxkj86h4qHYtYV9zz7wv8UtH1rVltoJJZJQN5HHbrX1xpv7SvgyKxhgMt8jpGqEmNeoA/wBqvFrH4P6TpsiTxeFLS3m5wzKQQMdK14/BtvKxQeGo29xGSDXmYmTrO8dD0cPGNONpH0x4T+PXhJI2ke4uAkijBMdbzftBeDNxzfyL9YzXzHa+D54VVV0KCNV/hZcf1qVvCnmcPptsp6bVXpXnr2y6navZPU+jdQ/aU+H2mWsk9zrXkoi7vnib8ulfAvxhvofEXi77TGsjvqOsR3Nv8pwYzlgfyr1vUPAMF1Dtk023dTztYHA44rO1DwvNNcWcklvaNLZ4+zMYstHjpgj0FW1OXxGlOpGlflPIvEvwZPi6/tJjqv2NrVWC7bcsdx96wbr9nXUJt6jxbtQHPzW5/wAa+gW0jxBNnE64b1jH+FQ/8ITqrKzT30MY9PKUmnTdeCtGVkTUWHqy5pxuy34Y8F+BPCWvLqun+F9PurpU2Y1aWa7i5OfuSMRn8K9n0X46XmkR+XZaDolgq8AWNiifyrwfR9QihvIFlTfHvG5SDgjNd9p3iZ7MsYdI0cLvO1JLMPgZ46mv2D6zzv33c+F+qwXwo9MP7R+tjIaxsSpPI8oqD9cGvFP2qvildeOfh2YJreC3SJ3LiEtz8h45bGK7lfiZqVvgLovh884/5BUR/pUOufEifxBpf2LUPDXh28teQVfS48cj2pOrT7ESwktLI85/Yv8Aj1rPgv4a3un2sdrJbrdlttwrEgkegOK+gZv2oNa4cW9iox/dP9TXmvhnxvJ4JsXtdD0PRdMt5pPNeK1sFVc+45FaGofHHWrRc/2RpM/H8djGf/Zap1qV7tBKjPrE6Txd+0Jc+LvDOpaHet5VtqFu1tNLZERSKjjBKv2PuK4T4W+NLf4S+Dz4U0O6u4dJadppBLOrSHd95d+3cAf9kitPTfjxc6lCqXXhXQ2n34LiyjwR9NtdPZ/ELSZV3zeDdEc/7NrGM/8AjtV9YppOKSszP2Tl0NKy/amfRbeO1ttOsYLaMYEaqw4/Pqe5PJqC8/bRmjcQnSbdlk+XDBiPTp6VRvvGvhyZSU8BaIGz/FAp/wDZawr7xNoTRs0XgPw8JMcf6MMde+MVn7Si9kP2LS2Oxb9rC7uNOkgbTtNaOVWheHfKn7s+46celT+Gf2mrDR7WPTrXSobe0hQ7RHPIwXvj5snr71ydr4u8KR2afafAulSXG0B/KhIXdjkDnpSWPi7wVy194AstjLkCEHI/NqfPT7B7HT4TsLj9pqLW2EH/AAjlndGRtqJK3mb/AE4Ix69a8g+Knwn+D3xK1aTU/EegQ6ZrKnE40C4EbEjoCoJTd9Bmurj17wrdagkenfD+wG44G7zt/t916RvEPw+sbiW0vfDWnWlzGdsyNPKpQn+9luPxoc6Zh7Jp3sef6b4U8C+G9FS2F14kt4lyI7a31WM4XtyYqqj4U/DfxHKjS6T4kvC5xvuPEaoT+AQV7svgn4d6lpsF3NpFhJA5+X7LdTzAfijEVvahofw20HwyJ7TR45I0HRJpFAPvk5rJ1KS3RpGL2Rz3w/17T/hf4btfD/hu01iHTYyzKn2yCfaxOSSzruY03xR4g0/4h2kll4j0GbUrcHAa8Nq7fgdmR+BqbTYvB+q2UlzDoJkKjcqxXsn+NVVuvCUb5PhqZEzyftkmTWkakJESo66o8W1T4E/DS61J1j8LeIrdW/5a2+pxon5ByR+VVLr4C/DS3VVMPjVgxxtg1SJsfXJr246t4PMmyPw7feXnknUWB/karX83hDIEPh67f13akwx/45R7g/Z+R45N+zn8KoY2kK+MmK/KFW9hzz/wGls/2WfhXqUO7b4q2tkP5upRZHHTAWvUlbQJbhQujzWyEfMW1N3+nGyvnXxV+2H4b8O6te6fB4RvZXtJ2t2lbUflJVsHA25xmsZSprc1p4dyPXPCPwl+Hvw31b7Zovg3WLu9j5W8vZILvB9QshKj8q9ej+K+rW9uZXGrLzgRG2t2YDHoCMCvh66/bcjkYrbeEPfEmoN/8TWFf/tma9cY+x6HY249GuZXI/lWPtoR1Rr9TlLc++2+KepTBC6asEbq3kwj+T1Rf4oXHzKG1UYbG2S3jYn6Hfivkj4d/tA6h4r0V7i+iht7mOUp+7Z9nTI4J5rol+LxRhvYyHGCVOwflVKtFmbwa6n0zN8RrpVzHcXdyPLD/ubeEn6HL9RVZfiRdzADytUt2xwzafEcfgCa+a5fjDFJiKQyR5OPMVvce3Si6+Lix6g8APmZON0cpwR+VP6xG9hfU4nus3xatr7xLYRyajdqtpFLORJpzgiViYwCFUgYUSfXI9q2f+FpadC0Jn1lIjKnmIr2r7mXPYbK+a7Hx1F9q1MbnRmnKnEmQrL8rdvVT+dLa+Jjea8Lh5Wdbcfu2HJyT/hVOspOyMvqyPprS/ilpd9qVrbRa5HcSzyqixLZyDJ3dMlRipNF8SNHodjE93JCEgUYFvJ2HrsxXjPh/wAVNDq1lCpMKtMp2dOp+8ahtfEVwtvGjSbSg2nBORim5ocaKWh7RH8QNJa6WIeJbZ5gSNhmKsfzFSXHjLR5PNb+2rZPJ4mbexCk9ASBXzp4v1VNWhs4brbNEzFX59Qa72HxtZyQxW8VoitMMysERflA6ZqPaIv6vfY7qTxp4bs/nl8QxEk7dqXPH5Yr0T4L/Ezwnp91q8lxrlrBFLAEikmkwGOTkDivl6zuhfWbXU8S2iSuxALglecZGPXirtnqVrFbuqmN2dNrEgFjx3JrSMlJOL6gqLge5+NNZ0/VNXmeyC6pFuX5oslMnkHJWuVvvE2lTed572SPDtQobyNZM56YzmuR8PeOtX0OOOOwvHVD8qjduT6c9KzdbuLPxRqVxdavZ2l7eSDy3kmhj5x6nHb+tc0m1II4dW0PQLe6sJPMkihWS3Rtpm+3vtB9D+8ABpZG09VINpAFP/PS+JyD3yZK8oVLG12R20KWsPmiVki+Vcg9QMYz059qfbNp6Q3lzII3vJAxDsvzPuxkNk47n8qpSQfV2epx/wBnTsVVrGJ8ZGy+DcfQvVWbR57rLWU1hIB0VmVv/QTXj8ZivLUC3toWijykcLRqEH0yvTNWP7HsZIzHPFE3y8KhC7TjPHTHzY5HpVX5mV9X7s77xAZvD626zra/abgsIbe1szLLMQOQi5/Ek8eprm7zxBqml2VzfXul6ppcMMbS+Y2j7wVA65SRgPxry/xRam88YQ3zOZYLacaY8c43xyR7VZ+pOcyN1/2a6yax0y6EcdxZwyLFHsVADwvccVDfZFex8zz6T9qK5gvvKl0ud7YHH2iNkHyno3fn2xVi3+OXjDxBMV0HQ9QuY84jkWzklLe+SEX/AMeruY9A0azu47iKxiSWBx/CHwcHpn61pWWrJo6tKlhp/TmS4somPH1Ums7vsWqN+pw8a/HrxJxaaeukRlsCS8ntoT9doEjD+dXv+Gdfid4gXzNf8bRwg8tFE09zj82VP0ruV8bXllK8iW9shkwSiQqE5XbkLjA4PauduvI1K43Twbdw2t5TsqnjA4BAH/16qMmt0Q8O+5yE37Onh+OSW1HivW/FOqx/e03RY44zu9HZFIQf7TMK6jwX+xjotnctqOu2jT3Ug+TT5/NvI4B7u5wzfhj0p+kWsOhwusQkQs+FjaRmCAAgkAt1II/Kr8fiC4t7e2t4o4o44E27owV8w5GC5XBb6Zp8wvYvudvp/wAG7LRIRHpyR2aA8LDbNHj34NA+GcszSGW5luwOOVYj8cnp7VzV14jmk8pTLsaLhHh/dkf98/e7dfSqdv4i1BrkTfbLiRBISVaZlU5JzwD9OlSrJ3H9Xl3O08ZfDOTXPDttqdimfFvh+FjZ7nAF5Z9ZLaQnuBkqSc546Vw+l/Dfwl8XNMe5tv7J1aIKFlia3hMtuxGdrlRlSOnHeqjXlzIxY3l/ht27y72TDZyCpBPIx2qroOn2fheR5tKs5LRpAFlWFvLEgHPLKN2c981pUqxl0COFlHqfOH7RHge+8EfEhrPTdkEQjjKw4+Qx4A7/AEFYVvdXHh+N2WVVSZNm2RQc/SvqnVdHstSuI72+jkv7zKxrLdgSyBMcgFucZ9TTJvDukapfupsoJYUj2jzoIgSAPZKx9olsh/VW92fGWtWsl7a3UUUZZ8+Yu0+h/wDrmtbxto//ABcSTSYoZVh8P2iQGRWIGLa2QMv1Mgb/AL6r6vh8GeH2voGbR7NFMinCW8Y4yM8ba5K403T7rwadblgjN3qTrPO/kxg7ZrkO3O3PQ4ohV5ZcyFLD+7y3Pka7TW9TkSaeOVH28mNSnU55x1Oc80240LUVmCxT3FwDGshdQ4wxHKn6GvsOO30iz1Bkk0jT9Rtl+YRz2yL190AY/jXW6HpPhixZribw1p93CygiOaJFCZ/usqg/nWdWs5yvLVl08Nyx5YaHwP8A2XryME/0zj/acY9vatG80nXLO4ZLfULy5iXbtlQzgHIyR8wHQ8V9vtoXhwljPotpLFKd4jjjSMxrk/KGUZOBVG48I6E0eIdOhRwef3YZWXH1znOOfasfaeRssNLufE0GkavcXQnaK6mm3AlmDMcZ9xXXRyOrMpUowbBXnIr6ztvCfh7ZGZNHh86PacopVc575JP5VFqPw58H6jN5q6Db2pbBby97ZPc8t+P41UarXQiWFk+p8lXN9tVvk3HPTFZ0upPHYedFCssqyKCjuRtGeTX1/D8M/Afk7Lzw/BeZ/wCWm+SNgew4fkVQk+BfgLVJClvpLWoCEt5czsvvwW9M1ftvITwrtufL9w6SX00SyRqZo93OGUB1HP4FDVpbmNn/ANbuXdw24fNXrVv8INLvtXY6hE0elSsfs0cDkOqKcAE56nGfxrov+Gbfhu10JRbaiF7rHeFcfiBXn1LSdzpp05WPAbmFNSYwNIsarJHOGZT/AAsTjp3DfpX0h+yn4UvNd029uktpZjaxrAVj4+Z2J5+gH61mf8M3+CJJDvlvxF5gwBcOSq5GRnd1xW14c+Dem+HtPu7HT/FfiXTre4fd5VjfyQo+OAWAb5jgDrWatF7mroVJaWPfJ/Cslux86zjjHTdcThf5mpofCJuFWSGC1df4hDhq+cl/Zx8HXk8smq6x4hviw4ZroMc+5bNVbr9mnw7Z3avous6ta2jR7Xju5C7Fj1I2soHtWvtIEfU5n0JNb6XZS7Jp9PhkHBSW4jU/lurc0/wgt/CJoYI5Y2HDw4cfoa+adA+Blt4e/cWerrHbzNvk8zTbe4fPfaZEYj867DRfhLp3hu/XUND8T6pbX4IcJ5MMUUzZGVbZgBce1L21O4/qtTse3f8ACAsPm8qBPXzwD/WqV54NEDEpNar/ALrLgfSk/wCE4nlmKk6fEmQFP2QyNnHOSWGec1FF4+ljlUFrOZM8/wChBWx/30e1J1qfRjWFqLZE1t4Wh2/NeQbWGch/8BSSeC7VmLfaS/ceUrn9atzfESXy0WyWzMkhwVu4tqqM9cgHNZ6/FzWjvjXTNPkwSodJ3VWwecDZz1FT7WD6lewqLdGha+BXvIS8DSNHjBxbFjx15NMvPCotFZP3mQP4YBu/lVc/FTVGZEGm28h2kyEzsOewAxUp+KVxht2lQuwTcCZXGT3X2+tS6sO4/q9XqiCHw2dn+puHHoyhasLoTXEUiJpzLgDBldF3dPyqFfiNJdfvBoO1sgbZp0U9OowelaOn+NLK7u1S/sIbCPp9pwp57DK5OPwrL2sXuyvq8+iC48LqY9xtFDA8tPKpTHbtULaNCsIxZWSyL3UYq23izR/7QNubbzYGIH2hZEVW/Ar/ADq3YeOtB+cyRTQypu2+ZOhX5QCMYX+Ik4+lZSnHubKlP+Uzf7Hmlh+SGFGB6hcjGKcuj3HygGJSTniEEfyrTbxzpNzJCsdvNcJJkGRpYwIh75AP5VoW3irTpY3b95EsSglftJC/mvFZc0b7lezn/KZcPh698sHzkUeqwjP/AKDUg0LUZG8oPM6jpt+X+lVL/wCOXhOx1iLR3luWvX6NAlxJGO/Mi5ArZj8aaTqkcdzG2UcZDSXABPvtPIz79cVV13Hyy7EX/CGzbVaSJpm7bnP681XuvDTw7SsUAXusk2D/ADp97458O6fcRwzeSHl6EqJB+LA8Vfs/E2jshkt7VpQmd0lvbM4Qd8lQaiVnsyuWS6GXb6JFJhmW2Ugc7Nuf50HRA0pjUQyjOeX5+nFaNt4/8PXeXiup32KXcLay/IAe/Aq5ceMtAs1iae5uYhKnmJutHGR6gE/0rN+o1ddDNg8Nn/n1kJ6gxlsVP/wj8sYJWNyAwGHH8/lqa38feHbxcxTX8wwT/wAg9sYH4Vet9Qtb63W5trO5FvID++mtfLBwWH8QHdSKzcevMaK/Yzv7DRVYtbrI2e7bR/SnLos8yfJaQJz3lH8q0ZvFVjp9vI07NBtjMrRhd5K5C9Ez3Ydajj8c6U2ow2tvNJeO6B1aJZCoA7E44IrLTuacsuxSXw3qi58qzs8dmLk/0pU0XX42CmLTwh74Yn6fdrRk8XWvmbhLcNKF3SFYZ5QufXC8U+716HTWSG7xbyMokVfssrHafbHvSsnswV+xBD4fvmTMhtzx0RWH9RV1NBAhQsI2I6ZP/wBc1bk1i3tY90kzIVUOdtvng8++Kx7j4leH7O9a0m1u3trhQC0WzkZGRnC8cUuW4ve7FqTw/P5oH3B0Hyrkfoau2vhWQbS88jjOfmwP5AVmN8SvDtvH5sviFRHnBJJB5/CvMfjf+01pfw90tYtJnbVdUuI98as+UT0LE040HJ2Qe15V72h7FfWFnpkZeedYlHUs5/qaTTYdM1OMvbzpcD1Dqf61+V3xI/aM8UeKLyRr3WZ2Zm4jRyI0HoAK5vSf2hvG/h+1eGw1e5t4pOCN3Wuz6i7XuczxSTP1/i0OwaTAaEt32yLkfpV5PDdmjBmkUD/roa/Hqy/aM8b6fei5j169SUEEsshIz9Cea+mvgb+3rdvdW+k+NY47lJMKuoRx7Tn/AGhmsKmDlFXTLhiYyPvSPTdNibKSJn1ALVW17UtD8L6e17qmpizt1VjuYIpfC5IXPJNZ+k+Kv7YsYbqwEM8Mqb1ZGB4xWb4+8N/DTW2kj8VPNfat5W0ypMw+y5A+WMBsY+orGnRV/fdi51tPdVz4D+OXja78UeNtQ12+1H7Qh3xafBgxx21qCdiKoPU8bj6185+JtYbUruCJI5JrofKqIpyTnqP5f/rr60+JH7NVsusvJ4b+IEMlowby49VtWEgB7bgecV3f7J/7P/gLwXqniLWfHWqweILo26W8Vtt8tfnYhipyG4x2r3adWnGGj0PIlSqSd2j5G+Hfw0ubNvtF0qDW5+be3YjMSgZJYMQvI9wRVXxOZ7i8l0/UpiixNnFu2+Njz6EjuelfavxS/Z++GHizVLm48N+NH8MeZ84tLmP7TCpIHRs7gORXg3xB/Zy0zwDpj6rqXxM0W4sxnZDbROZpj6Bd386y9tGTsnqXHDVOx4ppPhzTPEzyxy6x/Za28Rk+0fZ2kVjx8u1eckZwfXGetfYn/BOmSay8VeMrJVmTTLm1ikEsseCXRyFBHOCVc18rW/j3wvo6wwWGiTXe3dve4m278452j/PNevfBf9rKw8L3ASLTotM8sY8mKTaky5zySODTqUpzptHo0MLKPvn6brYxDLGZnYjHQ/41MsNkP4VJ7scV8C6z/wAFBLex1AxxWG+FiMFZGJrtPhp+3F4W8U6hHZ3fmWlxK23bLgfrXhSwdWOtj0NOp9lJJZxthWjT6LTpNStFwQ6sf9kZ/rXAx+JrOVY7jYpjkAIkZkAIPI5qWPxxp8e4rNAuOu6bAH5VCoyM3KMTvlu45OFUH3HFVp7mKM4aPc3bJNcg3jq1ZcPPa47fvS39aZD4qaZ/9Ge3dfbNEqEiVUidgs0j8LbL/Opv3/UosYHO5sCuQ/t69bnfGT2Cqcj361DcaveNh5pdgxkblC5/Go9i9h+0XVnYmR5Fw00AOfvK2ad5bKuTdRn/AHUJNcQniK4hQgXjLz1JJGPwAqKTWnmG5rqaX/djc0vq8+wvbR7nbNMq5yXf/gAFQ+YsuSITz3ZgK4ObxRDDx9omJHBHl9P1qlN4ytLfnzZMMfvHYuT9S1L6rUeyH7aHc9P4ijz5aZ/22zUi6lDEPm8oH/ZUGvKf+E6t+m+T8w38hSt46WZcRmZyOn7o/wCFL6tUTtYPbQXU9Xjv7STPLH/dBp/26FR8pZh9cGvIR4svGwUjmGe+On5mrVr4i1FpBm1uJDn72Fx/Wr+ry2H7SPc8z/ad+IRuLGTTRmNEy2N45PvXydp/xC1q4sXsbgRMu/dHkAFvSvUvjZJPqfixYp1kluJGLyI7A7FJwq4FeM61axy68m+XasZ2Y4G4gdPw6V9PyRpUVFI8Tmc6jfQo65a2cl3JLqaxsJvuyxtjmvKvFWiR2d1IYv8AVsfk6Hiuv8ZeXfWs/kl1ELErluevWvO77UpbyKGR5WLxjY65Oazp3kr3CrJdDLt7mfT7gNFI6Mp3KQxypHcelfpj+xD+1HP4/wBHj8J+JIjNqdkmIb3PMkQAwGHqK/M2SRZGjU7WU8e/XrXsv7POfDXxI0a/hndV85FbL9icVjiqSq02maYWrKMrH7E/2la54eFB7nJ/WnjVIAuUkVv92vNP7cufIiKxlhtBGO+R61Vm8Rakv3bd2H5/0r5lUWz2+dHqTawMYB/TNMW8b73nYHvxXlf/AAkmreWGSzx/vKMiopPEmuyLtC7W/wBqVR/Wq9gxe0R68t4v/PRWb/aYml+3NnJeMD1xXis/iDxOqndtAwMM0q4+nANVotf8RzsRthibszOen5Vp7BsPaI9zXUEzzMg98Uv22HOfM3E+mK8Iur/xbgqrxyqRn90T/UGrELeJ5oyQXhOB80hwP5Cn9XJ9pE9vbUbeNtr/APjxNfPv7ausaRe/DOw0p42u9YvL9DpyQ/fidVYGQD6PitT7D4qkZRNqNvtPQMzH+tfK/wC2Bcaz4T8UaZql9MLmzktdvloGZEIJzhfWuvDUl7RHPXqqNN2Pmjxh8OYr90v4rK7Tz5XZryduZXX7+ec8Gqej6XFoemvDHI824ea0bH0OCPyNdA2v3PiDQbK/htzNagbUEaiNUGcNkA5zk85rGvrq7ks4ybSGGGQH5l6nPruJ4yv6V9PHsfNM8vh8P3mreLo9Ms0U3cshhXecDgkFiewABJ+lewfDK80ePx5ouh2hkvdKiu0E1xG5DTy4wZAB1Vc/KO/U5riorVdF1DVNWmxGJNtnEX4DNIMyHj/YDD/gdbHgWS58B+ML6/tUimmsXZLZlBkRXYlY3GeoAOfoK3py5aiSlYwnFSjqrn01+z34RPhj4q+HtOvryzvdRtLaeQJDGBJEcAlHYcMQWPOM193eKrm2vLaOLyFCKmE7AHHPPevzD+BvjI2/7RWi3cCef9qvDbebEDHvDjafkyRywzyeK/SzxhauuntLGcHZnNceOUIzaUuZHrYJc0FpZnz78RrMRw3ZY7flO1l7GvmrxA0ktxIC2Qp4Ir3/AOJGoTzbogCSc5Ga+fPFMjw3BLcbf4a8eMFe6PYcmlqzLmWWFU3dX9xzVJrh1ZEIbn05qrdakXVnZwCAFVapx6ossx5z2yDXVGNjklO5Y1y2imsJZJACqcnccc5ririS387arEhj2HH8q9H+xx6vZ3ED5CNH8x79q8217TZdD1a506cnfFJhduOV7V10qkW+Q48RTdue2hd09kmhu4Q6BmhLLjPbnFW9PhQs12582eYcM38C+g9P/r1kafNEuqQQs6CRwcJuG7n2qlY6tdQ6hbQo5KeYsTxtz8uXyf0P5Vc1c4Yy1O5jkKsAeR6Y6+9N02Qf2/NbHlbi3IxjqeneotPvrVb14J1mZVQO3lYUgdBjPWrENnb6lrMNxpesxzxwxsiWd1F9nlQEHgHlW59xWN1FN9TounZGz8F/2edc8TeM7jSvEhn0Cxhh89bxrdiWAIxsPqQ1fpLofjvSfD+h6fpcN5d3v2OBIBJKMM4VQuSQOvFc38P7jQta0LTvsUmn3l7HbxrNH5y7wwQBsrjIOR+ldr9lSJVXzbGOTtGrKzfTA5r5vETdSV2j3KKUI6Mr/wDCxhIcx2FxMh/uq5z+eKsL4wvpuYtNKLjI3mND+pNQSSG4Z0itpZQB18rav5k8CvF/G3xH1/UZre08EaJZ3Rur7+zYdV1GYiF5uS3kxqMuFCsSx+X5fcVhCnz7G8ptI9rbxpqu0/uYsA4/1uf5CqknjjUcjYsStnnERb+dfPfin4FeOvD9jf67/a9n4t1by3l3ZuLOe2wpIMDbzGQMfcZeQOtex/DnWv8AhNvh3oGuQ7me+tUeR45FRTJgBxxzndmrnRUFdamUajZ0f/CWaw6uwiujtHOwKv5cVTn8Wa1MAq2EjA/37gJ+daS6CGUsIrc+rzTyN/UVYj0SRACJrdB/dhjBP5kk1ny9bGjb7mTaeINVTl7e1Qf9dmlb+takfiq95UxM/b5Y2A/XFVNQaz08GS5vSm0Y/ezbAf1FZY8WaN5nlwlr8ZwVtI2mP0JGavlXYXMdJ/wk2rKQsaW6KR0d8H+dRtrmubgxazCexYmqtvfXVwqmz8N6mq9A8qiIfriuX+MnxC/4Vn4NutUu4IIpQm2GMz72Zz7CtIxWyQXdr3KvxM+PWmfDPTXudc1SOB/4beHmRvop5r5N8af8FBvE9xO8Ph2wjtrdT8st05dz+FfPXxI8ban448RXGqahPJNJM2EAc4QdgK4C6uCmRz1ycEfSvao4SnZOauedVrzj8J9ES/trfEy6mDnWoE3fwLbrXa+Af26dftdQjg8Tyi6sz8rSQLsdfrivjxpnwvOFzggdaRSpmVdxbPTFdksLRatymEcRU3bP1l+Hv7QXg34gRpHYajJLckZMLMd/T0r0h9QtI13LY3EzN82QUH86/HPwr4ivfDWsW91YXMltNG+UYN7nOfY1+nf7Nfji3+KngmC6mndLuA+XMiKM7gOpNeHisJ7F3jsehSr+00Z6XcXtvJtxpkinHV5EzRa3iQy8zrGM8KSrEfkK07jR7WME7S/+/IBn8qqRQRW8wdLS23joxO4/niuDkN2xt5NPcR4hkug5J5QgDH0ANczd6OWuMy2lxcHu0jtj+YrtWuLk7lC557MFUVn3guZGy7Rx+h83mr5SeY5WbTPKwUt0RfTO3+VSw2sPAktYnPXcCx/nitKbTZZskl5f93P8zVaSzRWAx5Z/6ay4/lWgEcljZyqSLdEPXsp/rTVSyjTa0Fu2OxYmrUelqzAqyyMe8MZP6tWjHoLzL8yTf99gD9KQHOx3Hkk+VbrH6eUoA/UVVlvpNxAbg9cvuP5CutXw2sX3pUj9vvH8zTmtLS3UkXDuuP8AlkQo/PGKBXOTXzJWBDnOO0P+NMmVuktwxz2aTH6CukaKykc+VbNK2M7pCXNNkkaGTCQeX7qgJ/xqblJnN29hbSTKzW8cpBzu2O2D+Nac8MzNgEqvpwi1qrY3twuRFKR6u4SuS1fx54X0CR0vvENlHMhJaGFjO/HY471SUpbIba2NSO3jjOS0at3yxY1DOIwflaRucnagA/UVzln8XvCGouVtb++kVTgyC3Ma4/AUw/G74eW003na1EHjGGJ3u2PwHNP2U3sh8yitzfm24wuOf75BP5AVn3GnzyclJZAf+eaY/niuaX9prwDJdfZLfULqSTHAjs+34tXU6H8TfCevX1nZtf3kFxe/8esd5C0Pnf7vHIqHTnHdC9pHuVRpUobL25/3p3Ax+VLJYSSKAskcZ7eTGXP616GdFhh2si26jsWUk1bTSoriMKXeVu21cD8KRPMfM0enzREkxZIGAz/wn6U83WpW7jZdssfoADittfF/iS4/eWz2axEAhZWViDx/smkbxd4r3cxabLt6DCD/ANkFfo90eJ7z6GO2qX7RsZL1lbGAy7cg/lXBeLvEXjDw9o99dRapDI8MLyxs8ClTgcZ4r12y8Ua1Iqpd6PpLnBy6kfnwK4b4sQhvBOtMVWN2tpCdn3RlckfSlpbQzk5I+Wv+GsvH3lANPpxPP/LoD/Wkk/aq8c3Cje2myKByPsmP6146PuqQSOPSnqu1i2ApOVAY/rXNzO5Kba1Pob4Y/tDeKtc8ZWGmTR6dHbzvglISD/6FX03b+NdaiVyptyqj/nkT/WviP9n24Nr8VNGkFiNRZWY+Q38Zx619g658SZdJP/IlQxZ5AKyZ/wDQq3Uo2EuZuyM/Wfjp4g025lhSGyZl4+aI5/nXOz/tKa7HndpthIR947Sv/s1ZfiL4nWVxcSSS+DrdZGPJbzx/Jq465+I2hM37zwjad87Z7kH/ANDxWWnc3V4rVHc/8NPa8smP7J01x2+Zv8a+j/2bdL8Q/GKzk1XVtKt9N0lBw8efn+ma+UvBN14W+IHirStKtPDa2ks0ixszXUrfxY4G7+dfqxqthp/w7+FNlpWmRLaxxWoAVRg5wK6bRjTUu5y1qj2SMDxB8ObbS/B7XHh+1gkvVX5mlGd4Hb2rzOK68I/8Ifr9svhKwi1C9s3huoGAy0hU4YNjPWu48E+PJ5PC721yN0ikleeSK8+8YWFuuowatZYjMoJkQdDjrXi4mq72uXSjrqfGuoePvF/gKPyvD+qXWlWyMxewhf8Ad9cHjFcc3xz8W/aLhptUuHSb/WLIxI/Ku4+LE1rc+KNSW1ACliwavHr6x8yYuoC8545yRXI68ras7lGN9j2P4W/tA6l4H1S3up3a40+QhZYT02nqRXvd18WrC+m+0aZpz3VpMBIkiuw5Izt4U/Svh2+k8rRVz1VxnJ5we9evfCn4oeIoPAN34P0XQNJvri8Ysmp3kZe4h4wNhzgfiDXo4GSqNqTIxEXbmij1+f42C3d1/sFy+Tk+eD37/LV6H4oXstrHcf8ACJ3UsTLuDR3CHIrydLppFEN+5ttRiPk3EMn3t46n7uMfjXr3hu3WbQLOXLt5kIUfMSMD0HQfhXpy02PO5paHlGoftreGdL1K5s7nw1q0U1vIY2AMZGRkHnIr5F8XeLE13xFqWoW9q8KXd1JOgc8hXYkZ+lP8eL5fjTXYySX+2SgbgcD5jXO7WaTITcVHGDxivOnPmdmdsdFoXbG4l1C+t4MrEZJFQscEjJxXtMPwN07ZmTUrl2H91VUV4x4ehNx4gsY0X940yY2gc/MPXA7V9hXVmbKGWad5gkYLNthVsAfRqunFS3M51JRaR55beFoPCOjyxWbyMGfezOcnpiuRk1SaRsG5x+Ndjqvj7w1qcElt/bEkTMMFmtH4/ImuAk07SppXMXiu0yOzW8o/kppyV9mOMu4tzq0scmfPZh/vZFX/AA/r08d8JfOkRI1aaRQ+N6qCdp+pxWT/AGTaOqoniTTT25SZf/ZKvx6Ebe1aGHVNPuLm7YxqUaQ/KhDNgbOpJUfTNOO4qlT3TpLPxYsdj5Ma+W5bcZc5L56/nXW6HqzpaxoQZGPzdR1rzqx8DaqzRtHNbzL1O0vg/wDjtdppuj6rbqmLYSY4yGIH6gVUXaVzK6seo+C9Umk8QaeronzzJuOMk/MO9WLfULifLfZ+HZmDluPvGub8Mw6pZ6lZyy2rBUlRs+anQMCe+emelaq2c1m10koVI4ZHh3s4XoxAOc+1dekkZlDxNdXLTWm2MeX52OeP61tKZiqJ9wdsH2rD16xmZYHhBmaORT8pB49a0f8ATpFVggOOgyCfyBqHY6Y6I0IYFjh8ocjOeWwOtP8AOVP9YVUZwWU8j6VmL/aDLzbkN0PHbvSfZdQmI/0V2JJ+6hP9KlySWhW5d/tJUvLpYlMdqsuITvBZlxwTgdetS/2s6qd25wB1J7+tY8mn6iF2mFlPTO3Bpn2PUNwAgPHGazcnYtJIuT6xMzPtlxG3Hr+tUm1q4aVCZlZAcgdKjbSr8/wSD8Cc1AdMv/MQ+UxKnjK8fyrNtlaGvNq17Di3mkZ9nQA4x34P41paVfy31/bW63HksZAAu8EvkEYxj61zU1nqc0xaSFmLHjAqzpEN7p+oC+lhKxWqSTPhcYCoTmnGTE4qSaM7xDrBNo0g5Elw1wp7nLllP5ba2o/EJlaJhI8YYqeGBFcfdaZfT6bEs0bswhVeckjCgAVYsluRp8DGPYyKB3zxSpzabuSoqx213rcS3NyfNLIr9dtJ/b0Ui7fmfjPHp61yrNcXDByu3IydxNSw25MOTIqhck5PXAz9TW6mPlR0T6sGY7t2SMgN2obVETGTuTuB1rn1cbVOXJYZy3HWn3kke3Ebc7R1OeaHMfKjZl1pXYlfl5/h5qFtQLqu1tv6d6555hHNgMcE9hU8dwhVgZcLj05rL2jBRR0tveN9lnnY/JCrSNzyBkAY9etH2iSIPGVdQSR1wfeuWj1ArJ+7Vt25iSeBjA9qJNWlkkeV8s5Yk7jycnk03UGo6nSNqjNMxUbEH8Oalk1C4khjW3kjSYyL80pwFXIBPHXArmo9QaO4ZXXjGfWlm1oBTiNW6feHT9ajnNVTOtXU47hcqu3ydx3M5O7J4oW+RsAkEHhua5D+1CqyR4Gd2QynsO1Mjvhxw4NLnBxsdxNfR29nLKm1UhRpPlHYKxP8q5Ge1Nx8NbHTI2HnyWMUaMx4DBFIP/fWKr6lqB/sPUR84/0SbHPfyziq2oXojt7SIu3yRrHtPcAAH9BQ5WVzKUbuw3Tbr+0NPjvihV3iVWTGCpHUfmMfhXVaXqSyacqEMWABGK4O1vTbzTxMD5V1+9i28/PzuT65OfzqTTNVNrdNAx2ZOcZJFLmV7lxjZanfNqp2iMq6bRjKr1FRfbNykjdx0wOTWR/aMYmUpJnIGSMjBp63xeQguR7k8UcxZr2t5J+8Esi7FIMaCPacd9x7np+tdX4S02LVLW8vb6VLLTrVf3k0nAKjnArmvCfh++8Ya1badbIXkmYDK9APWq/7TGrR+GrWDwrp8pSO3wkzRnBkfvnFDehzVanLotzz34vfH7RoZjZaHazOkZ2iTO1WNcpa/tHah/wir2tmsFpev8pmkG849B71w3jDw27fYzHkblLHA61xEuy3siq8vu5FK6OfmZ1Fz8Y/EEdzG815vZTjbnC/pXrvgL492eu6fBo+p2kdpfec0hvgxZnBTaq88AA/N9a+ZpkMjMx/Q9M1Jp8xtZSrOzc8EHBBpOzHCbi9z7xW83HzUdWRwCGUAdgKn/tDyY3k2tIUBOFGSeOwrwL4P/FB1mh0TVH3q/8AqZ2PT2r20StD947hnP61xyep7VOSkro1Ib57iKN1idC6B9jDBGR3q7BMY97TIZFUEBQ2MEjg/nWQl0q4w2X6807zicZJOPeoOg04Z2Rlyzbc5PFWv7S2xkKEJH8RX9MVhLcEq+JMccDBJNWLeQsjAbmOM8jmsdwNRb7K7evPp04qVboY4PfOfwrK3Hv8g/WnwzCNSNu5iCp560rIpNmkbzaRnPAxRb6ksMrSqNrFWiyMfcOMjkdyKyZLg5+7jjA5qvJINvcfSsSrnRLqIbcQ4QYxyenrin/2meMTqR05XNcmbllPXP4dPUVKuoDbg4x2zQax1R1i60jMCyqGX+LAqNtRW4VwzquyMuc8A88fz/SuaS6B3l9owOlaEIj1KzcR5DqOT/n3qLX6DtY1/tKLt3MqqenzCpDcRNk7wDj73cVW0/wreatcG4Z55Lhgqu7Z6AYHHSp7zRZbG6YTNsQDCmSM4o5XYSqRva4xr2LzDulLgnC/LzirIk07yCivucgk5Tg89MVjx2E21tkisY8nzFU7VHfJrzzxh8Vo/D7yQaarajNHnfL0RazUXLQbrQjuew2t1b2d8GhGGjUFSrbQSeKtxMMOiL5SKMmVR19gT1Oa+efCP7SEVjqkc+s2cckKkEqmea2fFH7V9jdXYjs7HZZBtwIPIFbKi7amDxEb2se4tqSbtzFsnlnCD1qyt1E1tNP5rS24YKUDhWLHvjFeV+D/AInaX4ss0ltrn99/EjHJIPrXUw3kZyBI0WBgfLnI9M1xSTi7HbBqSudZD4gMcPENwqhsZLjB+oxjoKl/4SyV9u6GJ1X5Q0zc89CPpXIrcK38WTsxlgccEY70gWJuDN39R/hWTLO1h8TeWoM0MG0cHDEnb+FZF9qsj3kyl3jRj5ojEh2rnJA64PU1jqwVoylxsCHJUDO4Y6VjaXdRSNJdTKJbiUujyHk4EjBQBnjisyjo/wC3gscqxTMA6gttbOT+dRf8JFJbjKO2MgFVbHXj1GKx2lh8lyIFC7uDIBn8zVKW727iGQjGMHB/lUqKNEdY3iCaC4kZrjIO0ZWQtgL6enuaJfGxuFcNNJKwACzNKdykDtn2zXG+c4PmrEMMDg5HfrVVpn2jEf5Hn61VrbFpLsdhb+I5Jb2O2iSadnVnEhbEeAMkMxqaLxRNPEYRD5cLttMqxA4OPWuQg8yaIIdxjBx82cfjT5L1xbeUrbQH3YzxSV7j5V2PWvA9hL421G6Zyz29vEZZ/MTqR06j1r5K/aO02ax1a/IJM3J/3VJ4Ar78+BtnHa/CS61CWGGMyF/3oGHdOvJ/Cvib40W51/XrpwMq8pY/TtXrUV7KNz5rEy9pUaPkyTSxDh5xk55Y082sck0OQWjHLD69K6/xJpqNqDxIoCw8dOpJrEWxFmN7ncrNg8DtXXGbZwOCRz95Cv2gxKMKDnNWLWFhcIAMkDOPapoY/NmmZsAMcA4qW3VjeMuOAAN2Oa1exEVqfVf7Nf7Q2veD4h4dW/kS3Y7oidrbT6cg19GW/wAefEvnGRdR5ZcuCiKoOOwxX58+Hbr+zdQiuEU7lKtu78Gvp7R9YXU9JgnLLukABLV4OKg4yutj6XAuE1yyR7RrPxY1nxJZyWmqXcN7ayKAYZooyOe/3f5Vjaf4kTwzCb7SrS0s7uMMFnht0Ztp7DI4rzpmuWXdG+9VySo6j3x6VKmpOtuWeSMAfMse0ktjr9P/AK1cOtrXPY9lDselXnx01vS7O8vbqeIFQrsWgi2bQDlSNuSSa+I/jB4i1v4waxrHi67SH7HDIIQqIEVOcD5Rxmva/F0kurWclosmI1jMzr/eJO1V59+a8T1ZrnwvoOsadcyoUu2ymV4LCvo8vwyhH2ktWc1dRirbHnGl6LLcX22M7Rgncax9ShGmyJE5/ek5Jx79vwrS1bWpNNa0KKRIiDdsP3hWf4ovl1A287Ywy/dXtXryvfyZ49StGEGohrQRbOGWJ14AJwOetZ9vqckd0lyj+XsIIOMHNRXTEwwr5hwq/d9cVCkIXbI5KZ/hY5zUNX3PMlWcpH3x8CPjRrV58O4oNsF35amNmuE8xuMYIJPFerL8XtZkE0Vpp1g1tAgkdltyH56ncGFfHH7NPi5I7XUdHKAz/wCsRnOOM84r3M6ky28vyu05K7ApUqRkbt3fGM9K+NxEXTquNz6zDxp1KSdj1D/hbmq3EluqxtA68YhupcyMezZY8fyq3c/GDVptkZtoYjbsfmSaQlj/ALR3fMOK8sXWPOk3SBWbdu4AB+nTFNm1hipGxVHYDtzWDb7nSqMOx6Zc/FzW5rWSKJDA7fM8sb5PHZcg7R7Vrad8fr2TTxp8tpClwqPi8ilKNnacZAGCa8Wa8aSPJ6dAeRUEl07EDzGTcR9M041Jx2Y3h6Ut4nqkfxv1qzZVk1LULiVRzFM0YyewGF5FGtftGz6LosF1frGjR5lm3/MZVwwCAfLzkqePSvNrG4Y3Ud1HLGtxEwZckZyD2BrxX4vPqGoXggeKSJkYnaWIIXJO49q7cLTqYiW+h5eNdHDw+HUb8Xv2ovGHii8dLe/ewsGcqILc7OO2SK84uvip4k1SwWOXW76Tyzlf37f41h65pU5jSUqzGRjgZrDs4/skzCQnax55r6aMFBWR8dKpJu56p4F/af8AHXgS6ia21ma8gVsm2vD5isPTnpX1F8P/ANtB/HkyWtw66VfbdqxparIrt65JH5V8CahBHb3TLG4cYzuXNT6TdTWcyywyvHKjBlZTzWdahGpF9Gb0MT7Ka5ldH6fW3x01ewt9txNHc5x80dpsOM88b8dKvQ/Hi+muA6TMkIXnfZAnOfUP6V8v/Cvx2vjXQBHctjUrfCyAtywHRsV2W4x4ALMxz8uMYr5WXPTnyyex9tSoUK9Lnitz034s2tt/bWn6krF11C281HjX/lo33Seegr5W+KGm3nh/UAqMW8oMVZR94k5J/Mmvr7VvDc+v/DWxtJE+ya5pcYnwxyTA/K/yNfPuvKbiHUPt9qbjJ2Rv2GOTzX00Zc8E7nx9an7Go4nzvLrDllMowzRlSCTxnvXL30vk3RAYuhOMiu01m1WS+llWFR1IB6AdBXGyWo+eDZ878lu49q0jscEpNszbhG+1R4Az2P5mvZPAepQ6K9nqDgZgZZNoHZTnFeTrZm3u0jk3MG43EYI+leg2OE0uWIAB2jOFrGtsdWH+I/RHwn+0NomraSrX8MOmy/ZlkjjkLOJOmAMDg0+1/aQ8OrHKtxpslsVJKiAhgfTgnPNfLXgu+jvPCOnzyRGWb7OEU7vlBDYOR34q6829EjIVOSeByRx1r5WUpQdj7mnhaUop2Poq+/aK0b9wbbTRKZXbzluJfJMQGMHO05HPrT7r9oLQo/8AUwtcMW4XeyL0zwdtfOLtGbdgQxb+HGB3Oe1V445ZIpZ1YCOEhGDHnJyOPyqPaT7i+p0z6atfj7ok0fm3WjGLbgfNcxlcnoN2zrjPFWIf2kvCi2qyf2WR13RtcJkc44GwA18rxyCOTklE3AnHK5PfH51eW0DRSlZNwU7kZ0IJHPQdKv2khfVKfY+pH/aO8L/2dHdrZY3zNEluZUEmFx8xHZean/4aE8NfZxKLSHGcf6xM/XpXymF2gcgDGNwHJwAB/KiTb8oOW7Hdnil7SfcPqNLsfVUf7RWkrG80VssaqcBTcRqW47c815j+0X4i034oafopt/Je9t2J4mSRShIyDgnnrXk0zyzshZgWACr9Bim32oR6XADctEiqNq84PXnNaRqVU/dJng8PyvmKN98J9SudPjtLefT4VYh1/eqVUngjaORniqFn+z5f3FubU6zpcM32gIn2iQhVXG45/EfrVzTvHGn3V1HF+8VM8ttO3H+FbiXluysfOiZmGPvD0x0rqeIxUXc4Fg8HPQw9Y/ZF1TxiiGLxPo9pp9ohSOD7YoeRgPmkYk9W/lxU+h/sytoDSWV5runtBc22JbmNzIISpGxmIGMg54zyD1rRkuEaQbNieyNTrSO5kmZIDNcTOdirECS2cDAXuefSo+uV07tj/srCvSLM/wCBvwtk0/41aHHLParqNjdpeQqxO27iU5LQk8Nxx7EgV9x+GfiJofxEj1i206RxPZN5c8MyFGVsdh6f4V8VS26XlxaR3Hm2l3Y3STwXK/LLazKwOMddrdGB+vauq8J+L38MftH3MMUrJbapmGXaeC2CVI9c7q3ljHUaNaGVqEJ+WzOz+Ielyf2xIiqq5B5J6V8/ePNN+yyMXdSenJr0X9pD4uf8IzfPp2nyibUn+8eoQY718i+I/EWr6xI0t9dyEsc7d2BzXfRjKWp4decY6G9qDDzi7zoE7Yptjf2PmKpmzjkttrjbe8t41ZJHaVscDNV5LiNpFb5kDZwucV2cjPL9qj221a3utJuxBdLLLs2qA2DmqXxB8I3r2Nj4gJhht57WNLhpGAYTAkEBep+7+teaaVeSwESQzPGByAGr0vwv4gW8t4ItRXzBCQYy4yBjrj0rjnzUpc8DuoyjWp+zkZWj/BbxHrWtWF1Z+Hrq7vjF5ke75MqF3Fhn0HNaOn/ArxQusX13eaXcafZO7bZ2VCOn3cFhz8x/OvZbHVLhrJPs97IsXLDa5wDtwT+VY8mvajMziS8uDuOARI3p9f515M8yrptNHuU8loTipcxwtr8H5Y70yq+oy3bARYjFtHk56Y8wkmi2+C2uwXEd1brNZbJGZJNRiiwWU8jg5OD1rv7fVJfMUtcTK6nK/OclgeOc06fXNQt5vLa7uEdWYKplb5c9SMnvkVH9oVn0Ru8joq3vHdad8TEawf8A4TP4daTrd7AqiPUtGk+xSyHp8x49ByDWNdfG74i6ffJJ4P0a+03To+TY6ndrqUZB5AyyBl49651fE19bthLqQbsbg0mc1auvGWsLZC3bUp1t2G3ylkx0ORkjrWX1yUXrE0/smPSRreMP2qvihr2k3Gk6h4ah0+23bbyS1by5GhGd6gs+V3AYyPWl8P8A7SGrSeLND12w8FQ3OjaPBJa6dpVmRHFAJFGSH53OMHkjPzNXJ61fP4pjuhcSO0jWkiuSxYvtiPJJycnaDxXN/D3XL3SdJOiLcSwiwn+UA8NwSrflXRDE80HLlRxzy9QqcjkfVkfx3n+LnhyHw/Npw8GzalK0Oo6lPcr5dvaArvEZzlpXGQABwD15rp/gj4m0Twn4SurFrq10y2k1W8ms7OZlV44Gk+QFSfl45wa+Vj4o1G3xJDcyKPvDAAJI6dPrXWQX3izXrOC7vdXkMQj+V7qQEkEdM1j7ScnZR0LlgYQ95zPsWbx5o1wwB1iEqOoivYU69s5qGbxV4UkVhJdWsvPPmakrZ+oDV8X3+uarYXAcXkc3lssg2BSMjp29ayZfFl7Izz4hE8jb3ZoEJLZPP3aiU5x3ibLAxmrxkfb1v4m8D28hZDoqSdd2YDIfxJrZh+Inhxo/Ki1S3jRht2rNEBjv3r4PtviBrdnJvM8KyFf+WlpE2c+m5TWHqHiK4OoW06+RHK3mZkSJQTlSSMYwPwFQsUr2aK/s12+I/QZvGWj7c/2rAdmepRv5Gvhb9rLx8/jXxMbC1lD20JCoI/ujA5OKi0fxNehpWMyvBGhkkYgAjsB2rz7WGFxJe3TgiUjYuR/E3/1q6KVb2mqRyVsP7H3b3PH9Ss5Y2lkAIiT5Vx3NcrLEwZTJuZsYztx+deleLoRZxR24HEQy5+vvXCyK0jOrEJnnjtzXv4ed4ngV42kzKjULlcb+afIo+zoVj2nvjqae0ISYvgrg5HrTd20DPIPQY4/GvQTucI+zkKyLlehxnNfVP7FvxOTwv4tm027mKWmoRAjJYqJAeuBXyvA6G4VQMbifu8AV1vgXUH03XoJI2aN4pAynFcmJjzQZvQknUSP1f/4TrSCwX7arEcYWGR/5A1PH4wspvls0uJyOn+jOAfpxXxnN491q+htzJfkqgOwKiptyMHlQD+dT6f8AFDxNpcXlwam0aeW0Y3wxvx/wJTXyPtrdD7COXuSumfa8Mt5dpv8As6RKeQHJz+VTPp9zcLh5liX/AGYsY/Emvg3/AITLV9/mLeSGRic7kBP8sVKvjTXIpo7iO+ZGU5UhE4Pr0q/brsH9my7n3ebWG1UeZJJOAOF3dfwpfMSIBks/LyeC/BFfE8fxg8XWPnRR6u7RySCSQtEhBbABI+XjgCqJ+JuvyCTzr15XY544A56n1+lV9YXYr+zZdz7jk1q7hXGYYx2ycE/rWbLqd9IT++klyekak4/SvieH4meIrWZ5Vv2WQgfMUU/zFX774yeLLq2W3n1i4lEZyEAVQAcd1AqfrSF/Zr7n2G1re3PLM5J5wzEY/ACol0eUSAzX7YXnZGjMf++iTXxpd/FDX79QsuoSMMAfKxXjHTINNuPiXr80kJ/tO5VISGQRsVAI/Hn8ah4hMP7NfRn24lonlgQ2U08Y+88zNj8P/wBVPjkn6LGtuf8AZjJOPrgV8Y33xc8R310NQutUnupo02KJCMAHtgfSl/4WBrWtLHcXN9IqIcKCxUD0Hy4ojV5nZIzeBlFXbPrfxF4y0zQVhi1PVI7VrhvLj+0Sbd7HsBXxv8Q76w0vWdd0W2hjgvFun5izudjzuJ/GqvjbUP7auvD/ANo8zUb83ImDltwiRTjODV3xFp9n/wALi8TahPIGVCmzfgjJQdK+lwtJKm5M+dxEuWfLE8f1rxZr/guMQi9nEkgOVznj0rjm8VX1yzJnY0xO5iM13PxckMk6qId88xzuI6L7V55BpN6q5WEmTsfSuyMla5zTuir/AGhqNjrSXBuCrRj/AFkfBxX1X8Nfi1o/iPwvGNeuc6zoyRzadc3B6AOMopPTPp7V8vto12u8SKzORk/LkZ9K1IfD95bQo7LmWQZ44A+g9awrRVTculLlZ+t2k31tqFjbXEcbyedGsgZWJ6gH0rSWSZV+Xep6csc/yr4E8FfGvxJDotvY/wBpyo0KhfLdmzgcDvWpqHxb8T3HytrFwEBz8ruO/sa+bqVFSk00fRUcG60OdM6vw3eeINY0e0vLbS4fLmTCeZcAY/8AHapav4y1nw94l03RbrSBLd3yF4zFdLgAcHtTfhL4yns9B0+BZE2qyxspkDBh646irfxH/efGPwdMnl7Wgm6t7iv0p03GzZ8p7SXc1I9c1tZgp8PlgONwuU4FZnxUyvgjWw6Bf9EkJyd2Dt9e/wBa7iNg7feXjpt6GuI+L8b/APCBa+20EizlJI/3aXQme6bZ+fEmWwMZIGDkYXPPApPM3t+8BBDY5PTgdKn8kGMYRt+Sc4PrTJFbADRkHORx1rDkb6C5onoHwDvk0z4paLcPHJOBIcrCmTyD6Yr6p+I3iqG6WO6Ntf29tbod8j25CjHfAr4v8E+JpvBniWy1iKFXlt33+W4JU19fah8SNK8ffC/Ubuw+WT7O3m2zY3RHBzn2quTQa7o4eTxFaahax3MJmuIJBuVhathvfpXJ6pr+lx3CxSl4nc4RWt2Bbp7V6P4FSBvh7oJwCxgH864n4iWscfiPwy21WDXRUYI6be9czgVzN7no/wCy9c6Vqnxc8PW6jfKbpApMZB659K/RT9pHVJdOtNNsYlXbPtRm7gYr8/f2Y5vsfxy8P3Fwy+SbpfLC4AXjAr7o/bDWa30Oy1NGfZBtclfTiurEvlowRlJe8rnP+E7d7qcQwDKRp/D645rk/Hyy6DBapOdqTKyn6kV2nwjvY7nS4tSj+eORVYn64zTPjx4W/tLww91b8tb5fj+7jINfPVE5as35lGSPzy8dtcaX4rnaRcW7PtPoM965ax/c309lOed5eNj0Kmu++JVst9iUkbyNjcfka8305hqEJiZiLy1JG4dWxXJzc2xu3Z3NO/0HzI5IiN0ci4yOx7V2nwL8TTeD7pJlRXuLaQb45kBDL/Wsvw7eRapatHKQXX5GNalrbxaffRyRDLOMN746VNOs6bO+EFUjZ9T1zxBrHhzxFrt5q9zPawXN+3mNGWVdnAGB+VdloDWiaHYi2KvEsPyspBFeCXljFdQIxC5V8nPcEdK988JW8MfhPSfL27Rb9FHvX1uHq+2p8zPDr0vZTsfnP8SFdfHWvfw4vJufXniufDeXJgZIIyQMCuj+JrbfH3iAFsj7bKcY/wBo1zJ++D8oyvyn1rgluzdbGt4RjL+KNLAzgXEYIz23D/GvufVPBemSKJBHCoAYsBk7s+tfB2h5fXtPEmCPPQHuDlhX2RrmhWdnaxSKoU7csFOP0rei1Z3OerrY+XfHlitn4s1OKJBGschwEGOM+lcx5Lq2QCAOm0849a7PxtawTeJtRaOMbVkHGT0A5rn2s028gjacZ9PpWctzSMbIr2kZ8xSTx1K11nhezGqeLNPg85oo4gVLbvXr/T8q5mxzHGjbi2STkn6gCrvnT6fcRzwXEsU2/G5G9TQpWBx5lY+lvDfge1ujsXVJhg84cgj8q7qX4cW8djEYtcureTzMblmPA+hrw/wrrWrW8cKJqdxsdcnleT75HSu08HeKtZ1bXdZtp7wyw2kgWMbUXAIz1C10RlF6HPKm49Ttx4fu9B017p/EV5dyqceWHQJ1IB+76GrM+i3PijT7ktqU5t7hE3RIwxnBVjnGMkpnp3Nc74yuLzT/AApqN3HKA8cJdd0atz+VN8N63qFl4L06dLrbJOCJW8tRyRuGMehDfnW0ZdGNcyRtaLpGoXk13p82q3SzWcgRfmHKkAqTz9a0V8MapZ3EjR6pccDPC/8A16818ReNtb8M6/p2oW16rTagfKn3wgghF449a7Y+PNba2EiT27mROC0Ckc1lKUbm6cuh0kej3/yn+0plIySQgyc+vNWP7P1G3YsdVbI9Yx/jXnuh/EbWtV1nVbWX7GiWbIoIt+TlfrWrq3i3Wbewu50ls28iJnCmA8kA8H5qq0Wh+8dNNbajKCja1tHTPlHr1/vU1dP1LhzrinPb7Of/AIqsbwLcat4u8L6fqsk1tC1wnmMgR8dx/eqr4y8Ran4audJghS0u2vLtbciRWwoIJz972qXFWuCkzqrmO9cIf7Wt1dQpz5BPTjnmnL9ukj/5CVq2P+mPWs2NtdRo5WhsJFU/daNwD+tc1deOtWuvGWoaKLCxia3hS4aWN3Xdu7YFRZLY0R2bW92UU/a7bfn/AJ45/pWP4zt9QbwnrkZu7cGe0kgDrEMrvXYD931aqf8Aa2scEQWpPvI39Qa5ubxhqvijwrNc/wBn28MLSiAqJST8syjP3fUUClsbng6xvZ9CjWYW8ssIMBc/MXZDt3cr3ro7jwbNwZIrUbgCVWRh+mOK674d/Cu+0Xw3Jq3iRorSyEjSx/MejPu7+1YnjDx7oizXBsZ1DqOPmrOVSK0RnzE+k+B5Ps5MmnWjoejNJjA/Gtf/AIRLQdOtopdSk0+3U8GPfuPPtmvm3xR8cdc0+a7skkkkgkXPJPA7YrxrxB4/vdUkd5b65D/3N5wKnnsTKTsfWvxB1nwh4dk/cSWt2oGd0JP68157Z/Gvwzsm87RmkSNs7oySSv518w3evXrLgzu3OeTmsX/hJLzTZyhcsshz60e0uKOvU+0fDfxA8CeLrgx2i3FvJ/zzklUH/wAeFdr/AMI/oYjG2C7PH3lETZ/MV8HaPqzPfRyRgwzZzuTjNfYvgXxVNF4H+33kU0kNtEzyuiFsAD60uaJ0qPY6230XRYJMyWl3Kx6AxoB+gFSPpugzbGfTJFLAKSGk/PAPFY+leMLHWLOG6gW4eCVN6SGFhnjIqDWfGlpounyX10JoLaPG5jC2Oau66j5XY2LrQNDmm3wxPCCecox/nSf8I74eYHeJQOmBx+PIrHtfE0V5CJEWbY2CP3LEnPpx0pNU8S2Gj/ZTfTm3+0S+TCrRP87HoowKPdLjoa0nhvwyysRJcoxwRx7/AEqvN4b8OKyGK4nyRliYyBVWHVba4dlSWT2zE44/EUy48RaZa3kNrJeKk04PlxsGy2BzjijToNplDxouhaB4e1W+Vri4jS0k/csTgHBBO7GOQQACOtdJoei+BPEllaXtxpWrKk0QcIuoxgrn3KVwfxa1KGb4e6vawM0s1x5MOxUbOGlUHt7Vd8K+LtDNuljDqNs80EQXyo2AIAwOR9RUVErKzCmvf1O61L4d+ArqweKMa7buF3Rt58UhSQfdbIUHrjpXl0mj2NvqwsNdluNInAxBerEJIZ/+Bbht+hrtP+EosE4N5F8o5y+MVV1DWdA16GS2uL2xuUA2urSoSpPY+lZRuviNpU+sSxZ/D3TbmNR/bUoJwFkFqAOvX79a8fwp01WHmeJSGI4U2bY+uVavP5NHtbLK6V4ghjjHK21zcBlHsDk4FSWOparcslsi6beo77fMt7tc5z25q+V7qRKa+1E+svgL8MLfwXpeseJfti6i8kf2e0cRFMNjkjP4dK+O/iVcR6/8RNVimxI1u7kl+ctnnrX6A6RHF4X+G2iaX8qPHZ+dIobJ3Fc1+b/j7zdH8fXV/Ix8u6mc89Dk1XM+p5dRLm5kc5rOLaa18z5Y/LcV4neKBfzx5+Tce2a9i8cW09zFZvaK7s25Aq84rzfVfC9zaSCaVSqbRuLeuKaMrnMTIsKg4H170nll8Nt46jitW70XfCCk0bECq9npZYYZctyBtP60+gEmk3DrNGw3LLEQ8bA8gg8V9+fCnSfB/jjwLpeozahrgvmjCzpDb27Krgc/elU18QeGfA+qXV6hgt5Jw2B365r6v+Cljc+B9Nns9TlFmjtvVZDjGc1x1L2909HDSSfvM9Yuvhb4ewzWetX8Zx/y/WKKufTKSsf0rJk+G8vSLULN8dPvj/2U1zXib4saJpWY21IF84IV81FpPxe0rUZEWK/7Y+/1rg/fnqwqUTpx8NdRVgRLC6uuflc8fmoqSb4e6laxxtvQoVwSjgmp9P14tCGEskg28EOcA1NJqV00aYkkJJ6cmsZyrI7oxpyWhknwReupG9SfQEf1NOX4e6nMvyGNlA/57IP03VofbpuMyOCOeTimvrU8O7ZOw7fN6Vnz1SvZwMfUPBN1ptv515NHAicljKCP0NZdvY2t0riLU7eTaB9wkkkntxXVSa1PcK0UksbxEZKu4OfwqtHnT9jRQxxGQZUptGefaqU521F7NdCvY/DjWb/P2ZHnVQGYsmzYOepbANdBYfAvV76NJ4tY8Nzr95VOpx5B9CpGciqM2uXKyM0sm45/ibvnPpVvwrp8PiDVEtYrOESMcHYgOefXFXBt6BKEYrm5hb74L6to91HBqVxYOJF8zzba5WZR9SOlT+bpfhWEwRvBcTAhmZTVX4jahLa6pB4ftwIFiA814xg49OK5DUvDcljfR4ctEwD8k810xtHU8apXcrpH0h4f8e6Ro+gHUr2yhijKcNkdfpXi3jD9oGxnmnUWlpNESdrA8ivFfit481TVL1NMgkeCGEbcRt8px7V5goluZHhaRvMzyMmiVbm0sc8bpn0pN8SND1zw+NNhnNvPMd0rD+WfSvM9V8PwXkd4q2rNuLBJVwBXn2nx3dqskiyM4jP5Yr0DwVr0msQNC5YunG3HX3rDnSNorndmeP8Aifw1JpMbrJDgqcBs8EVxupWcnkzKW2zx4YYOMCvf/ilpMknh+dwOY/n3FfyrxeVHvLoMxBEkOA3uB0pKq+W5q4e84k/w/wBYlt1hlgldLjOCV4xz7V9LfDvXpvEjR2E8bNfsMxKv/LQf418teFWNrqLREADOa9p8PztC0E0ZaKeIhlZOCBnpXl4io4Tv3PVwqvCx9E6f4A1W61KCCW1ktI2YK80nIQHqSO9M17wXfaHqTW9pbzanAo+W6WNlU/mKi02Rb6yS4/tO5DMoYqdpHv1FTpM3mMF1m4VeuBtx/Kp9tKSsjvjTu7lL+xNZjjLLYYz6hqwLew1HStPV7+AwBJJHJkUjHztjr+FbGueJpdDt2xqlzcSHlUUAfyrw3x/8SNRvrrZql+0Fn3i3ncRXdh8PUqP3tjzcTioUdFudy/jKNrgR2z+a+eSi8Amm3mrSLIMzxIT/AHxj8a8y034maLZ2fl2QG7GCzYzmvMviJ47uNWukS0uZI2BIYq2K9X6lCx439o1Ez6Z/4SrTkcg3UTydMKeKntdQj1NW+zjzO2VwcV8Qy6tqKzKTcTFs8ndXVeF/iVq2gyrJBdzQHdjcGP4ZrnngdPdZ008zd/ePs220u9a34jkU9spioZNL1BW+a3uC3X5QcV5f4J/aW8UzLDG+omWMHBIPT8sV9MfDf4o6z4im0+BL0yGZ9p5PrzxmvMnRq05Hs0sTCtFtHuF5G3g79n2wtCClxPCiFehy/H54r5A1ixW+ur6QjIi3d+AFr7F+PN8IfDunW56JmQ9h8iH+uK+O5bwReE9eusjew2BvdjXpdD51O8nJnz1qVr9q1VQvPmOzkY6gZrmNWtWjsYyBsG5v55r0F9NEmtRCMfOsR6+5rnNes2TRUG0bvOkXj/PtVxJkzi7G1DaeZOu5j1rPsZGW6c7cqDzu5rsNPsPM0OMAfMSx965RYDBcSAjaQa3Mep0tm+7y2GCpHQV9AfDVp73w3EEjEqqSCCM4r54sW3KvzjPXivp79m3VFj0O8ge0jvSkmSXwCPxLV5eM+G57eXfxDV+yXSxyL5BwRzhfSmLb3PlhRE43D+7+tetLrEaqd+hQk46hlP8A7NUTaxEuWbQ0XnhVII/9Crw1Va6H1CieFeOLqXT9GtyiBZZJFZy4x8qnP5V83fFbxNJcXAhEgnaFzIuOgBr6b/aIjGrSWElrCdMRonQQdRI2OejGvji90u9n1trOdOceW5JxwDya+6wb5qEWj5vHVJXcUZdq0usfaJpI2YIMZXOB7Uz7OVQyyH7v3cnOa6/xJZpoenqtj5cVvM4VQvJYgcn9a5HD3jBFBURnLHtXUzxntZlPzDvzu2nJ+WrCK0zbfvE8BarzRhLggS7h6f4VJDdbGLLuG07h7VlPYxTPZf2c9LN1rmpXW5vMgiVVVACTk4NfQcdrPDJzlOOuK8C/Zz8zSfG1hMYWvkvIiGt843L+FfZdrpum7g8nh2aRT95POYfrivisfUUa19z7XL4/uFc87t4GVfmGSDnpx1q1JYlg5I+Y8jFejmz0UMSfDNwiZyEExYD9KRrXw8VYNoN4Mc8uxH6LXm+38j0uU81aN/lVsAAccUxrcLGqtuLlsjaMjGPSvSmsvDwVv+JFds2OAXYAf+O0230/w7DJubRrpWIxxIwHPX+Gq9urbE8rOY8D+G11DUjdXIDWlr8xYY5P+TXmXxUSGTxLfxx4lEw2hl/u+1e6a1e6do/he/8A7Jt3s1fbuWUkkkjnkgV4HqUSzalfzOfMMMYHXv8A5Nfa4FR9ipI+FzGcpYhp9DyPxhDH/aUcEI5hXC7QMVwPiOz+zwrIinJODtA613fiCd5NbmKgfL8ufr1rnvEFk0liq5w2S3p2rt6nlS2OGYFmY7skY4JqzHhGRgMDHDVWjXb5mRk5pY5GwB+IFaGJ6X8JNcOl+OrEB/3FyvltjqSRxX1IASoyNuRy3fFfFeiagNI1jTbtywSORXJXrtB5H5V9u+Nta0HSvhmmt6YLia5uYQIjJwNxH1r5zMKLqVI8vU+vyrFxpUZKb2LHjj4/2XhQaFqUlyk17HZtpl3abvmeNR8jY7nmvAPFv7R3260msNP0uMW7uzmScksCfbtXmPiBZvtkt1fSGe6lBYljkIO2K4+6vAvm7Wz1O70FetQoqlTUbnh43FfWKrklY6u48ZS3GwuIwvTaRgmi3mi1aZZXZYmBx8orjftDXAeQ7vYH1q7Y6kkK+Y4YZ6gGtnE4U7s9TvvBsJsrWRZFkLkHIPGPetzw34ZS5upbOI+fNJEVXPAB+teVWPjSa2kRd7GAnBRucfSvoT4MfY9U1SKUv5ayLhnUZKiuKvL2cG2enhIqc0jd8GeGr3w94Zt7K8EYuY3b7rbhtzkVpvbnY5CqzE4LAc+2PbrXrP8Awgvhq4g8z/hIrlHIBw1q55/LFZU3gHT1XMeuNjOPmtyvFfISxEZSPv6XuxUWjitLurG10vVLe405Lu6uUjFveNI6m2w2WIA4YkDGDWQ1u0TZRm+6QcDiu/k8D2kbYTUi+D1MZqD/AIQe3wf9OIHvG1Eq0ZJaFqCvdHDNZn75POPzpyGWPByUHau8j+H9hJgPqwT/ALYtgfpQ3w5sYVXZrKyDPTyXqPaRHY4MBsHI3A9c1L5MvO1Wxnj5eK7yP4e2S8trKLxnm3f/AArjviNrGl/D2IxjUFvrtk3CKOMjHGOSaum/az5Y7mVSpGlFynsZWsa9b+H7Mz3DbpWB2JgZ4rwbxJ4yuNbvri+aYvHn5Ix0H4VuatrvnaSdWulaeKWQqU3fcBJrgdU0lrFTfId1pvwYs8gEda+tw+GhSjeW58JjMbUrSahsUbPxpqMd5m2d1HpmtC6+IGqahIyRMIShGWFQ6HZ2slutzEqia3bLI3PGeKy45FXVrqGVVCuN4/pXdLlfQ81SnvcsSfEbXtMuiftDOM8/N/8AXrvvA3x4vl1C285SCGG2RSQykHg5ryLVF3XYO0MCvUdKfo67ZVeNuVPasZ4elUi7rU3pYqrSmnfQ+wLHVIdbVrmNz+9y5yM7iSTk++SfzrU8SQrdSaR4gtZDHrNiqLIAAG3JwGx3yMflXnXwo8RxXkcNm90IC4wrMA2Pwr23xNawaFoC28U63N1MhYzMvWvnaOFft7PZH1tTMnDDXhuz538YakJtTub/AFGY3V9cPudm9c15brF+JpGYkFhz/wDWrsfHSizupMNvc5/OvMtQuN7s4ztz+NfUQS2PjJSclruVJJP3gZTtOcdelL9uZXGBnaQO4zUMisxxtHHbqacFG0kj5mGBW6MDWsdc8tFB5KnHX0rsPD/iuJVCNt5Hy7jXnax7htcZI7jikaQ2zAq+OPwxmspRi+hUZtH0t4H8ZmUCLevy8Kc11j3EbfP5KoxGDtJOT6896+ZfCfiCW1uolVtp3Y9q+mfCvh/VvEmlrdWtt9qUdTHjrjP518tmVFUXz9D7fKcV7SPs3uU38v5lxk54Jps0jSfOWLkADLc4A4Arph8OfEckbOuk3TRRnqq9PSopPhzrbKW/sS+MufuiEnj1r59Vo9z6izOc84MyLjkcnOAKWS58xhxx/dFbU/gLW7XYz6RdruHy/uW/wqv/AMIfqwbadLuQ2OP3ZzT9rELMp6XMXuJcnk21xkfSBzXKanOmhalHfzf6ie3/AHg7Bl6H8j/KvStF8IalHc3CXNlPb5tZuHQgZaJl4yPevKvjXbyW+oppEOAY4/3rele7gKca0LPY+azOu6M79TLX4vxG8IjhUQh8A+1dX4q+JEPibw5p9jpt21qtuPMm2EhmI7fSvBY7PN8vGIY8kns2KqRatcLfPsZo1YEcdMV9BDC06fwny1XGVK2jPRrjxnqH2gSW0sihepLE5x2IrSh+JF2IxMD56rxJbsBke4ryL+1LpsbZmBJrTtbe5mtvOEjbtwGac6FOatMiGKqU7crPd9G8WWniSMSQOXkVRlGPzJ2xVu4ZvOtup5bGfdSK8K0u+uvDesQ3NuxyzZdf4TX0H4V0mbxrJp12ifu1be6445UjH0y36V87icF7Od47H1uDzJVKdp7kFxdG104qflEzjcG6bFGT+uK56xt7nUrqyhhRmaRzO6queOwr3Cy+FltJJi6+SJeBjpz1rpfDPhrRdJ8UQB4YyuNo4Fb0aKjBRPNxVZ1J8yPlHxV4M1TUrifyrSQoX3NuX07cVxkfgHV5L54BbNnqvB7f571986o2iaXfXMDQxMr9PlFeT654m0m21+SWGGMIoI4ArvhJQVkeZUi5PU+Y5Phrre1mNm6lR6f0qrqvw31i2tWna0kKKv3gvX3r6Sv/AB1bXEbRRoilh1OKzJPEkc0JtiFePbggjrWn1howdFWPk+SM2t0ol4cNgK3AFdNpMhh1QPkEMeMDgV13jzwTHqEzXNlFg7t21ccetcM9ncafdKk6snI6nvXQ5xqQOeMXTnc+htFlN3pMLkgnYOO9XDCW2bnAQ92GcVg+A71ZtDBEgLDp71vSSEc43D2X1618RWkoVHE/TMN+8pRkuxFGpVckBd3O3oantZYbe4jDxCZN3zRk4yPrg1WMu35cbQcEsFINNV4yxJ3Zzzn0FQpnQ49gaGb5hKo8wtt/dk7T9PwxUUiGNnR9wdCSOlTM0fyxg5z8x3Hpn/8AVVVjufKn/ZHzDNTJgOVgykrySOG3Afh0owAzM6sQuDwTTFhlCgMHHuDwKlkhlbK73KnIyDntWZWgSSJ5fGcjJ5zjtULzbiMDOR/dpy23mLliw9qsWdr5Kl2XcxHA9DVc1iLXKgdCvPOTjbXoEkht/DdqlvaqTHEskjKmSSQe9cjb2/2qREUEncMggAe9atv4utfD1xLBcS7UHGwgniuvDSvM4sVpA5Sy1LVLrxI97eRPBHNaFbWORcfKDyQPet3VLuysbjUtS1FuU2EI5+Z2wM/Wqln4oi8VeJVktRLJHDi3tvkO3JOT3pvjPw3LfXF1eXZK29oNxTs79h+eK+spSdrM+Gqq0m2eZePviFPrmr+bBEsLAbYo9ufl7VnreTaTbg387NcNyUBrD1pfs+tBQ37zO9zjhe+KoeIZJ7qaO5csquuFbPB7V0qMXozgc5Pc6ibx40zL5US4XCFcdcd67Pw3qCaoY1nKqWGFzjpXjOj2k19dCJNu9VLZPfFdf4V1Yxzqrtw2VX2NY1aa6DhLU9Iv9Lk0PVoJt7eWwGZA3QfWt/zFdS/fHY5XB74pNNj/AOEg0cwSYa4gXKt6j0qoVeBcMuwjruXjjpXzmMWzPsMrnoz6H+C3xL8EeGLWzi1XwPbXOpBdgvIEU7s+qsa9j1D41eE2vIpZfA1g5iyI5ZYV3oD1/hP868U1L4Oy+HbpJ7OVXZegf+lJNealCuya1GR3BJBr9NpYuMYpVEfn1ampPmjoe2xfGTwXcSYk8H6f7EKoP5EVLc+M/hvr9rLFd+FNNeKXMbxsgIYHrkccV8+NJcyc+SoXOfmiY/1rMuvEkum53QwnsNxdB/I1t9ew/U5/Zvq2ewQ/D34JaxfzpJ4A0O2ijXcZDFhm/wB0A8/nVOb4J/BS6upIYfBekKMZDyJIgA9yr4FeA+IvjTPocbOvh+K/QfeNrfKWH/ASoNcDcfteWOySGTw3eRMDjKXS5H1BWtY4qjLYJUG/tH2D/wAMufA6e0e6j0jRX2ozOtvJMMAfVvX2q54e/Zp+E8OkyXlnpFrp0EqGOUPqEyFgeOmTmvhtv2ntP+1M50+9UMoztmQn1xXr3w0+I0nxHjgtvDPhrWbm7bG53hCxJj/b3UniKK1kJ0ZRXxH1JY/AfwDb2sFhawxxWlmg8lV1CQBvYZrBvv2e/h/4m1KzZrC6eaykLKw1J41Q465Yc1q6T8L7SzsY5Ne8QRW9ywBe3hcMUPcFs4qf+z/Aek8Sa1cSleo85R/IVzyxeFW5naa+0UNJ/Zv8KeH9Wtda05L7zrW4VozHqqOSc9Qu0Eivqn4keC4/ir8L5tOhlMdxJb7UcnJBwP8ACvmiPxP4FtZFkiF3ctGeCJX6/pXV6L+0fZeF7cQafby+UOAsxLfqTXFiMVQq07J7GsakluQ/BbR9X+Hsk/hnxIqi1cmO1m3cL/sn/GuxvryJbO+0W/YNtVkiYnhkPb9a828V/Ha18VMRd2Uec7lZAVYEd8iuZ1b4nrq8isd2U4XnkDFfOzqpXSZ6Eq8JJaany78Ro10vxXrWhznZJDKWh3fxRk5BH06V4dqWqSaR4jMiNs3MAcd6+w/HXgjw78QNQS+1GGaO8QYEsMpQ/TpXn2sfs9eFLrkPqAkx97zgf/Za5IThFl/WYtWZ4vpXiRbG++0kSKsh+cKMqa7IawlxGk8L7l3cjuK1Jf2e7K1P+j6xfIoH3ZNjfpgUsfwzOmRrt1jeM8iWEL/I1nLketz0KOMgtDWsdWsFRBqV4bGxbmW5ERkMYHU7Rya9L039oD4T6DoVpp6+KtQvWt49m+LR5Pm5z3bivM4/Dyr8k7WtzERkqwO08V5F44+HtzYXU11ZQbomYsscLbgv0716+Dxipx5DOvKnXmncz/iBZ+CdT8Qahf6f4h1i7N1M822TRliC7jnGTOc/lXnWoWsFvIUhmaWJhlfMQIcDnJAJ/nVu+uzaSeVLC0UinH70bd3r2rMvLyKWMAbVOf1yBXTKbnsCjFbMsaI4j1qx5+cTxnKnjG4V9HeNPHz7ZIY3LNtCjvjgV8xWEnl3cboMsrBhzz97r+leoWIvNaKskbzTynhFXJP4Va91GUuXqZMU8l3qV6XbIL7iR1yR61JeRxx6fLgkt15rv/C/7O/j3W5J7iHQ5LaCRgVkuWEIIH+8f6V2MP7IfiW4jI1DXNIsgeqiZpD+gqHUj1Zk60Iq1z5rs5cRx7ioVSAQTVprgSXgz93eMc19IWv7G9na5Fx43gjJHSK0Zh+pFX4/2QvDisrS+MLh9vpZ8n/x6p9tDuZxxEDzPw3qIjktEzn5MAevFdr8PpCfEHiNyMB504/4CP8AGu7039nTwtprxuPEt87oOP8ARB/8VW7o/wAH/DGj395cDxBfBrsqzZtU4wMD+L2q41qafxEzrRlscd4/ui3g3VY1wMWzAcZ7VS0O4MngmGIHISCKVePQqD/M16LrXw78OalptxZjxLcRrMjRlmtAevf71VNN+GWi2+nLaR+JsqsPkh3tSvp/tewrb6xS/mM/aqx5D4ycz6n4fRjlWnk/9F1p6DrEnktayN89uxUZrtdc+DdrqN/p0sHiiyK2b79skTqWyuB61D/wp27TUpp7TV9NmjkHIMpU7vxFS6kJPRm8ayscp4Ok3eLfEg5GfJP/AI6a6PX5vM0m/TlV8hwcH2NP0P4X69o+vazdvbwzQ3KxFGiuEbkA5HWo9d0vUYdJ1AzWFzGBC+WMZ9D6ZraMk1uUqkWdR8FLkN8MdG+Xj7P1Pbk1yfxEvlm1zw04YEDVEBCnP8LCtr4PskPwz0jfaqSsTD94Dnhj+Vc/8Rr5ri88NB4o4FXVIyPKjC9FbGSBzW0n7hqeqfa/lEfXjIrzO0U3Hxi10gqB9ggJyfc12i3yLEG53Hg56V5qlyw+KOsAfdexhBI+tZdjRHb3sqxyKqlSevX2NWP2efCMHizQEjvTiyhvnllIHZZt2P0rDmnZpjxgngKOe1fRHhjwDa/B39mmfWbvi7kjkuWJ4J3EsB+tRUlYmb0PFv2r/wBogTXKaPphMWlWY2hVbmQ/SvlOTWtR8WXm+2YqJDjG7Fc/448Tal431+aaO3kcmRlSNAWPX2r2n4R/BPXNb02P7VYPZq3zibaVIrCy3OZSOctVsNBsZI9TlMuoEcb+VH1rzDxs32tmuII1RiefLGQa+p739nPT7q7K6nqkbN0IZhmmp4N+HHgtHTUdQt5dhxtyCc1NxXPj7T4Lu5IH2aRgRxtXNa7fDHxBq3lzW2l3MwA/55kZr6duvit8LvDr77WzFw6dAqqBxVG//bQ0ixhEOmeHbZgvAaRyP5U/e6IXM1seF+HPhzrltfQm70e6iXdgnyycV9Tf2emm/CPVbXY0TtYy5yNuTtOK8wi/bUlaUNN4Xs3iB5MUhzX0X4B+KXhL4veBp9sCQXO0rJCT04IP86TTWrNoVmlax5j4H3x+DtFVomTFqg+ZcduDUfxQxN8PdQUfecxgBTz98V518Uvjle+E3l0ay0+KAW7eWJec4XjArw7VPjFr+rQtG13mPOTG3I65ojBvW50fWElys+17LUorFYIPLJwi4IP+yOKwfiheRz3fg9l+Uf2ug4ODyteF+Af2glvbuG01hRFKcKJh9016n4w1SHUv+ERlt5BIp1SEhhz3q5XSNoWnax6BpuoO10ACQATyTnPFc/4kcz/FDwc7A4CXJ6eiitHRdjzAbt2Dg5GMc1Q8XSIvxO8IRwspRYroAqevyDmsHeR1aXJfiZqoS1tMnDNdLxnnCQyOfw3Ba4b4QWpk8XatdvHub7FE25hyNzE81d+KF439rWluMuzQkD/ekdV6f7qPSfDlhY+MNbiMn/MOth90cZPSqk9YoUUm20egTYSQkLExY5O8cY9etcj8MVhXWvGsuxcPqC/Ko4xtrpL6ZVmk+fjy8LtHfFY3whtUuNS8aFiQBfxgFASfunr+VRzO5o9jqHgt5rebKISEbqnB4qn+zhZ27eE9L3wRM7XsuWKD/nqa1po4obacgkyGI9c9APSov2Y7HzvD+lF8Kkd5MzA+gkNJPuRLY+jvi54obR5rTDDZ9kZdv0AwK+Pda8I33xK1iGztcK2/c7EEBVzzX0L8Vln8RajiEM4hfYF5xg/SsyO3T4T+G57iWIPqF2pbd/cGK66FpPU8HET5VZHhvxA8M2vwv8PQywTR3MkZYOzHNfNmoeJr3xR9ouCiJGpJVO2O1ew/EjWD4q0q5heUkGQswzXgmvTDSZBb2b4EoCkCtNHojGOiMG4mkubkxQjMrNtwuQD2r274bfCuXS7NNU159lu3Ko3Wuq/Y3/Z7HxO8btPfLm1s13tuBIyTXqH7TFvb+G/E1votptWCAYCKPwqJPoi0O8EeIPC2hyNNNHHb4UeWGxlj615d8bfFsuqajLcws/kEYUI2K8w+IGqSi/jjEhUKBjBxis+HWbm4t0juZDLHjjec4qLo0UXuYl9qss6s8Ujbs8hjmm6Jqki3WXdlI5yGIrSvPDe6FriFSoxkqeM1nQae2RIqbSOvespM0je+57j8NfHs9pqMNvqFzLNaOwUAyEelfRlloen6ksc8MlwyMN3y3D/418U6LcEsFJ+ZTnd0xX0z8EfGf2+FbCaTMqDArhnpqezSqWVmy7pts5+Nl5pEl/fHSF0oTi1+0ttEhON1ekSeFdNYIwa5GME/6Q/r9a4WHRb9fjvd3cdldSW8mkiPzFiYpncO+MDrXp50nUnUYsLhiO3lmo542sdPtIfzHjngtZtT8ReMILvUb6aCz1AQwp55wq46fpXSzafFHcmNbi5CgcHziT196h8C+CNes9c8az3Oj3kK3WoI9szJgOMNkj1Fa194X1tbiZv7OuAoHDba55TS0N41qaWsjkfAIfxBJ4m+2313ItjftBAqvtCqM+3NfU37JngS3ute1DUpEklihiAjaVt2WznvXzf8MfB+s6f/AMJcLjT7iBrjVN8XmLjcpU8j8a+/PgLosWj+EbOONdkjIGfI5zXdhoqTbPNxlZKn7rPmjxh8Obm68TeI9UcfvftBwCOi7q83+JyyWMcjpuASNUGOOcGvprxtaTf8J9eWiZCTNll7HmvGvjR4bNu92AmdkO4DB64wK562kjhpPmifJiw3Opaw8jLuiHqOT+NcpeSfZfFCnZzvxj2r12HSv7Nt7mcpkgenrXlviiNY9ctmU4eRh1HvWUdWavQ3NHtRLJeKy7c8jHXpU3gFXtfF6jorMVI9au29mtnfMvQsm7P4UvhNRDqzSEk4kJBrmb0aN4bnTfEyGCHRrmJnYCQYUCvm/T1Rr4wtn5GOPbmvoH4q3S3Wk2bq3LMB0rwOSP7H4kYEEJuPPGKKV/ZtHTJ++mU2X7D4icKNqn5gSO1em+GdQMmVUhwy8YPXjNedeKttrq9pcDgMNrEe9eifDRoR4gsFugz2m75gx7YrmxFN1EpI6qNTlmz2Xwet/d6RBH9ujtycgI8G4/zFdL/YN/ZwyGTUYt7D5VW225/8eo1CTSYZWltgsUQ2iPHriuOuH1LXPGClbx0srdckDIDGunD4fS7KrYrlW5S8aNcWlq08t7s2KSRjBz6CvlXxzqjXl5OWnZwScFjk17N8adfk82ZVkYqgwOeOK+ZdRvmurgyMfmzzn6179GPKj5mvJyd2NhunjA2uwbOAKsWsxNwHlO7sTjmq/mRbcg/MR+NMTMi4z8ua6tTkOgeC2uIyf4h2rMkkihk27cjoeMYNV/tLwqW3c5qKe4LMTnOakDd0+8eGQPA/lEdNpxX0J+z38aB4U8Xae+qNmJXUBuvXivmGGT7PIHzvC8ium02dr1ovs3MucbFzmuWpFS3OujUlHRM/VT4xeMI9e8JC9tnEqLbMQVOeWGK+Ylt7u78EMhQ5nmXI6cCun+GPir7L8N4rbW1wFXB8w9q5Xxd8TNNe1a2sU8mNemO/vXGdBxviTQrixmmvLZTK6ptCqpOMV45qWpX2+SCbcoVmbbj7pPU17Vb/ABIsbJSJACGGGB5zXnvibUNP1q4uZYAIw7EnGK1hvqZyfY4aLxFJZkIG3IB93rVmDUbS+yrFVduTxWBqGnt5+Q3ynJ4qrEnlygk/ka1cUyOY7m30tDHvibK4455r2z9m64nhvNQtVhnuMruPkruIA74rwTRdRYOqbzx65wK9t+B3iZND8SyHftWePnbxn8a83FRfLY9TA1LVEz2/RfG9rr1r9psLTUry3DlPMjtmxuHBHOK0P7SuZDhdL1JAePmtmrF+E7eT8PrBgmd11ddT0+cf413MlwdrDAHyjG0mvnZJbM+zjdxueWz3Hh34oTW0Ez6klvb3DolxDA4CyhcYPy9mxmvlLx5qkV5dXCNAthq0TvFKGbiRVyM49SMV9W/CW4Ft4ZcdD/al38w7fMtcf8dvgXpGoW914s0+3kSV1InjQ/KZR3/4F1r2sDjvYtUpbHnYjAvEQc4vVHxm95cXSxwSufJhclcds/8A6qsX+oBbcxwfu+PnbHWtmbwfJHIwkk+zsRkxuMFfr71zl5Zus/lQlpioOcDPevq7rTzPjJRlF6lNWZpOSSo5+tWVfKiIdW6DvUW2VpNgSRiODtWuo8A+FZfEXiWyg8tjGZRuB44HWsqslGLbCnFykkke2/ABILXxJZXMxjiSytyC7c5JA/KvpGTxtpEOC2p2y+u6QVyXwn0ex8O+NvElpa2ypHDZWrYH95i2efwFd/qV8iSYMK5P96vz/FNVKjk9j9Gw6lGmkkZsfj7RZJFjXVrMy7d4XzVDYHfHpVgeMLN8lNRt2XviRePrzWH4VjtZPi9qF19mi3RaIpB2DjM4X+td9qlxD9sKG3iVQv3dgP49K5JU4xOqNST6I5qTxjp6yqh1K33spCoZhlsdSOafH4ssZMA6lbEZ/wCey8frXO+I7e2uPiz4SJt4sJY3jY2DBIXI4rp7G3s225soWOO8a/4U5U4RSuxRlKbdkYfizVBq1lp8FtMsvnXgDeW2eAvQ4rw7x3rB026PluyK0rtJ/tDOAP0r6L+JOpaZpPgWzeOGK3vYb15dwQKzr5bDt2yRXxF4y8SyXS3ROTghRz05JNfZ5fP9ykfn2aLlxDLB1BLy+u71htTfgYPtil8ZOI7u3hU71Kgjn2rzptZma3WLJBc52rnmun1GWaSWyikDeasALcd8Zr0ne6PI5lY5aRds03G0ZOKhMhEOB1B4pL66WJnxksxI/Gq0DeYVbA656VuYo6DS7STVNQsLRAJHkbaOP1r7m1XwLLc+D/Dnh/adtnbC5nOOnFfLv7PXhgeJPiHpMTDMQcOePTtX3rcXEFtq+r28pA8222JuPQAYrkqv3jsor3XY/PLxZp802sahI4by0ZguTxjnFcAmn7hIMgsedvtX0j8X9Gt9GgMYC+a6NK59F7V8/wAMO2cMVyjVcHoc8zMsU81ZoRhmAziq4/c7m4DbsYrW0qEW+rMS21MYO7rVfVo1tZnx825uO+K2JQwQ75Q3RffnP+Fe0fA3Xv7L1+OylIMUpG3I9q8WjlBtz83K85xxxXUeFdUk0zXNOu0IKxuGLCuetTVSDizrw9T2dRSPum1jt2t1JtY8HoQtTmO1K820X/AlOP51JY+F9I8QaDoviBPOaC8iAdUuJAquBzwGrm9U8PwH4leGNMgmvbWwuI7hp44rqT94VUEZO7NfCVsP7Oo4yZ+j0K6q0lNI6X7HYtGcWcOB6Z/xqq1vYKSRaJ1xjJP9asTeE9OhQMsl6u8E/wDH5Kcc/wC9XBeOLGexs0k0vUtUt5TOgYi4Zht/i4IIrCjSlWnyUzWriIUIOdRHayR2ESljbIB9Tz+tY2o+NtE0iVYpLiOFuu0P/wDXrwL4leN9Y0+GVkubhUJwoaQk14pqWvXl1cNJLI7tjJ3HmvoKOTz3qSPmq2eQjpSifdVv8RNFuLG7Ed6rSpGHiUSk7vbrXgfjfS77xBdLfyOs3mzbUj3k7RXhdr4gmhl3K7RkdCpNdRo/xAu7GaAyTNKI3EmDXp4fL1h7yi7s8bFZpPFJRasjvPEWi/Yvh1ZwSwBZmWSZwRwMGud0lIr6zSzcZMlt87fQcV0HiTxY3jKBph+6jMPkRRYOOSMmsHUtNbw5BcX6vlmVURc+3pXS20ef0OP0G4S1vJ5UOY/9TKp6jtUXiCNY72KRPuyAg4HT8azNFvfsurXMcvEc5OTjoSf/AK9bWvTC30cHIcLgZOffFbdUZ9Dm5lLQtheVJycYNR6fK9vIvLbW6YOKl0uZbjerHc7A49KTeu0LjGGroMzsfBusS2N9EFyGjfAwf619O/EPxBdyeHdI+zq29rcZZf8AGvkfRbrZqSqM71IOfWvsfU9JEvw90a4kYMTbg9DXIqaU+Y65VW6aj0PmHxNJdTSMJnbgkcn8etce6pbq7urOeoWu+8dQtHeOEX5BkkdBXnNw7NM2FIHGMHn/ADmulLscsmUfMYu3UHuQKb5hDgHgHuTSyL5LEP35Oe1NdjtBQZI49c1djMnRyPl6n1qtdTt6exzSyXTLnB2nGMGq0krSOzbQMng5osM1tNmZJIwh+dejV9gfBO3nm8Oq8l3Iq4GQqjnj3zXx5ocL3N1GMZYnnbnj9K+1/h3aTaH4Lklijt7lbWHzpMTnLKEz1CkA8V89nEeamon0+SySquTOzGmlVOL6dWz6JnH5VKI7xJP3er3CMRgHy14rC8PaprfiXR7fVU0eKC2uULx+beruK568L0rRkTW4WJbS4GUDqt2Afw+WvhpUZRdj9AhUjPUlZbxJWC6tKTnOHhB/9mp5k1WNQU1hQeP+WDA/o9ctp+u6hqviTUNJh0dnuLBUkmY3KBBu6YJ69DWq95q0OVbSsnP8N3EenXvSdOUXqg9pF7HqXw0sbq8F/d6ldC8ijiwqBGXLH6s2a+X/AIxeG7ltWvZVUSXupXbRR4HIHP8ALFeyWnxFn8K6IzXNq1m8nmMI3kV92O+Qa8g8VfE6zvPFWkZjBNrb7hx/G5PP1r7bL6fs6CaPz/NavtK7TPGPHHh86NMLOFW2x4jJA/ixyaxF0lbfTXmdecYX1NeoeNNPTWtYt7RCvnv+8fnkDqTXIeIPKh16106FAwjy7/gOK9SM2zwmjkrHQy0jBkDPGNzfNwM9q2ZIDY2aALsXrio4bwj+0bllwrS7QfpU2sXUVxYxGNdzkAkA8Gtt9SOtja8H6I3ibUGLRZgjGM496+iPBV/F4fsxBF+7XHQCvNvhHDHY6GZWj2O/PrW1rGvGMnywIwOBXl1nKUrHpUfdSseuw+MLXLeY/P1rl/EnjaG11KOW1kVWU9jXj9/4nnj3DJI7svSubutfluGY7923oKuECpTPUPF/xAku7oSicrx1zXml54mEl00nmEsezcCsHU9QlaM4fOe+elZR3ucc4zW6p3RhKZ1sepM6lt+1vrWpbagFjU/Nuxn5jiuJt7p1QsVxznkHmrS6yFQsPl4xgnrWLp6k852a37jAXPIzVXUNLg1qMrIqq4Gd2a5q31qWTDA7ef4q1tIutrbiAcn7ytnjNZS5o7FLU7r4ZeLI/AscsE9vHdK3I3jjFb1x+0Np9vePs060CJ8x/dLnj6ivK/GUjrpaXESbWx1U141LeTzXThywDHnn6UoZfSrt1JrVnTPMq1FKENj7H03486X4guFgU6PZHPSaPnP4J/WvQY9eaaBJA2hyK3Tbascj9K+CkSRWDKy785OPpmuw0v4s6z4fhjRXaUAYG5jj6V5uKyVz96g7Hp4PPlD3ayuj7HmvnukKPcaQvQhEsWH6lqgkhslxvjt5lzubyrWMZ/Mmvn3wT8crjWdYt7O9SOBJG+Z88AV7J/wkWltD5X9p2v2plJSPeN2BznGa+brYHE0J8s5H1mHxuHxMOeBrzXGnTzkRWUOAOR9njB/Rai+y20qb3sbZR2OxRzn6Vnw+IbSPzW+2QjgDG4Zqrca9aNybyIpzkmQAD9a51Cp0Oq8LXNe3h0iKSU3OjxXSE5CxvsP581YurHQJGU2+hGHIyVeffn8sVy/9rWy7SbuAJ/10B9vWrEWowyYYXcKjH3fNHfp3qoqpfUV4NXTN77Do53bNIaFyDtYTHAPPua4y68Lapq2otA4tba1yMzgZbb6jnrWsuqWsik/bISv3TtkXr+dX7LWLeRGjW5j3KM/fHSuyEqlN3SMKkKdRas9g8GfC/R9D+HunvBD5gWR5vOmC+YxPBJxXl3xq09bKysbBI0Xzc3EnGPpmvfPC7Ovww0iJ+RcNwR3XNeVfGKyTUvE1wkgH7u2O0nsAtfWYW6gnLc+GxlnUdtj4Y1HT5bjVJ5QWYyybAO3JxU3i21KXogXmK2QJjHfHNd1Z6BHJriNyYYQ0hwOOOaxpIbe80nULyY7XaXeOlenzapnjSicx4Ttd2qqOQoUjaBjqKdYQrFeSDhWWU9egrQ8P3kVnqsfChWPU9/wqjdMja3c/Pt+fI28Z9qbvJmPU9Z8DawytBLuHXacGvTdTsdHvFiluFZCy5+WRVH8q8N8J3RTB25CtuG7kY9K9i8N6oLiz2YDHbgZrwMfSbhdH0+U1lCpY4zxZ+2Lq2pRjylRSQcFa4aP9qnxH5hIbcuQPpXi8pHy7s571BHa9RluvJxX2zcbao+QsfSWi/taXqzBLu2XA4LAZ616Hb/ETSfiBorGMpFdleg6HivjK2t25Kj73JIOa6bQtVn8O3aTQSFcHDgHqP8a8+tRjLVA43PRdaFxDqksS5LbjheeeaxfEHwf8UeKGS70rQ7qeQ/LIyQnDL2PSvqr4G6t4G/sVdUnsYNS1QjcZLsghfwPevRdQ+LVht2I0KIBgLFwB+QrijUdN6HM5tM+F9E/ZV+IF9dI7+HZoULhm85gnfrya+49B8La/4X8E6TomiQRWNvDCBN5bqpLd896xLr4tQ8becgj7pNVJvi48OQGbJ/2RTqV3V0kYSlJl0/D/AMUXVwzXNzGV/wBqcGiT4Z67Hy1xa9OnnCsz/hbEsgOGcHPoKjk+JkjZ3NJye6iuflixe8XZPAWrQjMl1bIM/wDPaqreFb2Nub21c9tsuP6VTl8eJcR/O7N6cVXbxTFICRuz7rijlgO8i7J4U1LO4SQyEnoLgf41B/wj+q27F/ssjDHWJw/8jUA8QQTY5A9Sc1JHfQyrlJgD0yDyKl06bHzMrzQahb/6yG6j/wB5WxVc6pNG2DM4OM88VsxatqEMg8jUWI7BnyP1qC+1bWGUlore5Xr80SN/Ss/ZQ6E8zM/+3p8Y3kn39KX+2d6hHiWUZ43DNYuseJRp8ObrSrcc/wAKtH/I1zsnxO8PswQwXVpL0JBEif41MqaNIpvodlI1nccCHy93B2Hg9685+I1leWAWaB82vVgDyK6mx1iC9hFxbSiSLsy+tZ/ja3bV9Dl2r0HRR1qPZ/ym0G01c8WuEh1j9zcIsm4fKzjkfjXAahbW9pfy2ohdJ0cgbGJBHUcEV6Vb+G76SVFhiJ57jmu00n4H3F9ejUrqLDMobBFeph3Kn8R6Vn0Z43ovgu9vGidk2x7h82B096+uPBfirw58LfDNoltawzaq6bpbyYAsM9h6CvLPFdxa+F7Q20KqXA5yOleNa5rF9qU0haZ1Gex4reV6ys3oZzV1qfZKfH61vpCbi+jGezOMCsXxB8bNJ2DbqK7uCcOK+K7y4nWTcJHYjqO1Z891cFhvYnI/HiqjhYWObkXQ+vR8drKWZkGo8Z9RXR6Z4+Orpuhv2YkcDdXw5HcO2W5znHHNdL4Z8ZaloMyMsrGPdyvtXNWwafwlcie59kya1e55uZg2M/f96j/4SS/UjF3Lj615x4N+IEWt28aSHDYJOeuMd67DzEb5k+7jIxXjSpyg9SXHlNf/AISrUFyRdO4/uk9Kki8WX24hmV1A53qK59goCt156UzzFbJDdOMVBm30OoHiZpGJe2gb8xTF16FgSLZox38uQiuaWb5QO/PHWl847WJbkj0xVc0lsytzojqQmwI7m4iYg7dzZrhfHPi7X9LZY4dUuhAwxlZCOPwNa5nG1GRmGOQO9c743UXWku/8ar1JrVVZrqXGyG+A/ixrOm6pHaXVybmwkPllZudue4Pbmuu+IE25vDr9V/tKMjnP8J/xrwqK5z5cnT6e1eu6/qg1Dw74Qudwx9sgU4HQgEc17mErSlHlkd62ueoSXzXSqXbdtVYxx2FcAGMfxK1U8gmzh7+9ddaszJuOWUHgg1wvneZ8R9T4+X7DFz7769S+wz0TQ4vtXiDTo25RriMH6Zr3P9tHxo198P8ATfBuk/I0yK85U9EUV4Dp98LG6tbobsxOr9PTmurn1JfiB4qm+13Pmm6iEURHYdCB+OfzrlxDadxv3lY5n9lX4c6LczXWoalao0cTkRs4znHU1c+Mv7RMmm30+laEsVnaR5QtEPmOK6bxFp0nwo8D3DW2Y/PDRQr3HqfrXxP4u1a4mvJmMhaVid2R/WuaM3LU5OU1Lr406lZX9xKZGnZ8ncxzXl+v+J73xBfPPO7Zck8HikvInZyW++fQ9KhktScDH4qeK6VLqIy5Hd5BznPB5qNQ+5trFRitP+z18wcbuRnHvVhNNDNs2jI9Kbk0CRU06B5HGEbGeOa97/Zv1pdJ8Q3dpPIIUuI/lyeCwryjT9PMbKrDaAee9btisml3Ec1u22RTkMBjFc8ql9DpjBFr9oCO5tfHV2GcvazjevOea8jmjyu7rzXpvi43fiZvOnbc6HaGY9q8+1LSZ7BjvXEYPB65rppTUo2OWpGzKCqyzB8H5eAc4x716z8N/HUtxeaHo965Yw6jDJFIf94cGvKdxkz1zjGcYxWlod41nqVvdKfmglWQMevBBq5K6KpT5ZH3VoN0sd15rL5iZbI+tZvim6S4+KHgzy08pVW5QH/gAqLwHI2q+E4NQDZyoLetUtUnEfxK8EvMSIfNnDH28vn/AD7VlBO9j05VNLlLxli++I1vCuGis1SIY/iZUDtn6NKw/wCA03whiP4gawZOQbCEjHHRsVPZx+b4ns5rgfvpreS9lGeQ8rlyPwDY/CmaC3/FytTfqG05Mf8Afea55/Hc3pNWudh9gubiaSYKESQ7eWqh8K/OtdY8bwJtIW+jLbsEj5G6flWnJIyzF2JA44/CsD4cySQ6t40ZZADJfxg8Zz8jUluaXudnqDSXRaC2iVW8twzMwVVGMk1Z+D91FbeFbCCxcMTezB2XPRW/rWTcK37/AHTAHyn65G7joKq/A+SO38LwfwOt3cD8n60KWonZqx9TeFtDTVLe+u5FHzOD7gAV8/fHTxh5N5cwFlYMSF56AcV9D/B1m1PR75p2IRnKj3618r/tN+GRp+pTtGhA3k7s84zXdT0jc+erL3z5j8ReJDp9zdRk5Eh4Oc15rNcG81DsSXyN3St7xgzteOGG7aP4q5GKZjcKd2CCMfWqiSfp9+wfavo/gi81TYFMoJyBXA/FzQG1zXNV8QXRLt5pSJT7E16j+zDnS/gPbSKNrSRA1w/xI1izhs/JkcKM7seprK922ay02PlLxV4Fv/EWvoYYm8sjnjgVo6b8IpoiInLZPSvVk8Yafp1jPceWoYDAZhXmV58YoUvJHSTc4J2iseZ3LjsdDZ/C24Nq0L4C7TnLVzMvw/8A7MSSKNVkcZOAc44rltS+OHiCedvJl8sZwFI5xWD/AMLa1lbqV5JFOf1qmrlbG5NpzWNw3mIy8+nFdV4B8US+HdetbyJyBGwznpXJab45j1xvLu4/nPGR61qtYPCpkjOV61x1I9DeEj7g0P4zRXmnwmO7VJWUZVY6kuPis0uGN3KM/wDTEV84fDPVXv7EpGMzINp6V2UlxcOAMDpxXzVeM4zs2Yy1Z6hJ8SFlyReyZ75iqunjeKRsm/CnOfmjOK8yae4XjaoH1NItywBDx7v+BcVze93CyPTf+EyZphsv4WJOd3IFfX3wL8QPdeGYneVZHVRnafavz6t5I5GQbPunJr7M/ZmjWTRZJWmLJMuFTsMcV7+WSkr3M5RuafxU1qLw/wCNra+lUETQ4/lXh3xS+JNjdaxd2zssgMPPt1r0T9pyyvZNP+32LGSW0BBTrx61+e/inxdez+KJ3mlZVkXb06V01EpyZ209Inruua3arod3J8uC5wc+1eRWtidc8TabGQTzvOPrWnY6hDP4fdtQl226LuJx1PpWV4L1hbfVH1DnapIXI4x2rH4YuxT1Z03iK4jsdVuNxyI12AVV8OzM2ZugHArjdS12XXtXmYNiNnyT6811unTCGGOJDjHzH3rk5bI6Ias6bXrNtRgs16jdnH4V4V4jtXi8SSseD5hXFfQXhq4XWZkRRvaNsc14l8UoRZ+KLtMFWjmzx6VlTetjplFpXOe8VMbrTlXH7xOlesfBfw7Jr2gm+LKZYwQqscV5bqoWW3OFPSuw8H+KLzQfB7tYjM8ZKlcY/GuqnHmSRE58mp3OqWOqWVi+oGVnWCTaI88Z5q94d+Jhs7Fo7q2WOZgcu3JryvQfGWq32oSJq9xJFYj968R6VWbx8uoalcta2xltozsT5eD7161rLlPJdTmldjvjBrVvqFq7q+WY4C9K8QisVuJGYjAHOT0r1fx3pv8AaGkpdhNkmcnaOBXmmn3AVXt3Cru4yRiuin7sbGNR3Zi3MB3MQcqtSafIoGxhuVuAW7VoarZixUZbIxn2rBt7jBbJwucjHetVqjEuahiH5Qec1SLSM0foOtTakzTfOvSkikPlKy5I7nFOwFqPKxj5R7k9a+jv2YfhWfEl0NTukLRLkr9K+cbbHmhWHysQCcV+l/7MvhG3t/hikyDb+625U8+prixUnCGh0UI80jxn4pa/9gmlsol8uzhO1QBjNeD614o8yRkjOCeOK9b+NlrMutXca/6pXIRR/OvH7TwuyW8l5cDC9Qx6VhC0Y3Z0TuZN1qkhjBfP3v71Z76lPsO0fKOKh1KYSXDH+HPHpUUcoLhDkhuv9BXVFLqcsmWJr12jA5DHgmsmdnhuAxbPPrWjNG0SAlcH+761VZPtEmNoGevoPpViudB4fmBdQwyc4GK73TJG0+SG4jYh0brnPevPtDG3AIxzznOfau10648wmLKkYzg1xVtTsoy6n078INYa88EW1ioDKs00rMvB5YYrvZLr5WY4JJH9P8K8j+CPiO30HTZo5vKY5yPMA+telT/FCzhRlCW2Rg/Mq46185XgufQ+ip5pGEFFrY4T4bnb4dnK841W6/8AZf616P4buJTfwQpidZJUzbzLvRzuGARWAnxMsLGExW1rp0CM7OwWJQMnqenXgUtv8YpbS4imtZ7W3mQh1aPaCpHQjisoRXNzSK/thRi1GOrPafiP+wv4W8Yaxq+sXImjM8xldYCEQMVXcAOw4r5l+If7J/hnwdasNMMsZDHLSMGLV3eoftGeJ9QVhJ4jnYM5LKZzz79K5q8+LF9eZM13HMCePMIb+delWxrlbkdjxqeIhFN1I3PA7n4V6faagGWVi4JB7A13Pw/+HVtp+rWs8TAvkkqB3IPOa7QeNEmkTMFi+eT8iZqxH4taGYNFb2uc9FVeKwliaklZs2p4ulBp8he8I6a6/E7xrHGFYCxsfmZ8Dq3FbeqQTf2hgW+wLt+dZMjHfiuUj8WSw3VzdR2NuLi4RUlk8sMWC52g/jTJPGVzIw3W0LY6Kq7TXnzjzs9ynnFLZqxq+G/MT4lauGQgnQkwMdvtC1093IXvGJIXnHJxXA6T48/sPXLvVo7JXuprL7EwLkDbvDZGc85FNuvi1a/aGa5sZc8kFCG/nUSpykdNLM8PJtN2NS/jjk+K3hMqzY+xXoY7s/wA10NrcMu0bTyPWvONP8faTrPxI0C8W48iGC3uopDMNoDOgCivQbdsquCMdairFqyZ6OHrQqXcHc4f47+bqFhpqRZH+sPHTtXyn4+099LhS2Knz3bec9cdhX2h42sUmsY7uRWdLdioXHc818ofEICbxDc3dwAvlEt5foB0r6vA+7SSZ8Rm1pVm0cb4M8NjVtbtY5QRFGd0nNdB4zX7FeXF7s2BjsjxjAFN+GOoJJqtzvHzyDcKn+It0t4xCL+5jlVSp65A5r1JSs0jw46I8ovZHW6YY69D9atQxDqp2npkVTnbzLh+Mjcchs1Yj+8gzkk4AroWxkfTv7IYih8VR3EmCqt8hYYr2r4neJhb6kXSXYIpdjkDqM15h+zl4Av7Hw7H4nmUW2lrKIVkYnLv6Diun+LTW8K6hLkt554z6+1cU5RlNpM9CEJQhzNaM4r4nx2/iKPU7iCXzWkRUU9h7V4hdxwadGyyYDoMdDXpOn6olnpdxbXXO45DfyryXxzfD+0JSj5D9OcfpWkOxyTMxboyXySKoO6q2qXHnoNuDtJHSjSpgCskvCpyazry6H2tnBOxiWwBxz0rot1Mie1JK7QcAnof1NbFncCNkwx2Z4zxWDayLJ0FaduVaRBuGM457ZqZmsWes+F/2l/E/wAO9PXQ4PIv9KDrN9nuFOUbvtbtxXp3hH9o7QPF3j7wxd3+dEa1S4SZp2GzLphSD9R+tfM/iTwveWKwXgheW3mUYdMmsCxs5b7UIrOLd5sjBApznmuWeDoYpcz0Z30swrYXRbH6SadcW2r28UltMt0jHIlRgy4+orl/Hl8NLtSEC7hySxrO+F2gn4ZeCbeKU5nmUMwY/dHtXD/FDxQsgkJnyx7ZoweBhhNdyMdmNTHNJaI5D4iQr4gsYmifeW6qoz615tqnhJbW1MxKggDhh1q+3i6WxuCd2Y9x+U8/lXPeIvFE2qSNtbbGB92u9u7ueRZx0OVum2Skcj8KfDKxcbm5z6Ypke37RmXkc5Heia6E1wCq5A4x6e9I0O68P6k3mxRMchenPFX/AB5q0s11plv/AMu4xn35rktPumhVCDtftjiuuS1XXrVGLZlhXPPWuSUfeuzeN7HFXEYbWizfu4Q3JzxUPiG+e8xCnzW8fT3NTX0P+mOJCSjMcKeDUk8CNarbcB93bvWl1oyXcxtNkNmyyFcU+RirMV6E5Fbi+EpvJV0GPXJzxTZ9DaONSFOelOU4vYOU7b4H+B4fGl9rV3cuyrptsZVVe5xkZr6Uk8QRXXw701CQgWPYeM814t+zXdfY9N8XW4Aaea14bB6YPFes+C9Jk1D4fjft8uNzwa5I1H7VxPWdCKwqn1ueJ+PIYp5id2QCeleb3luI5WlIyByM9q9V8dWscd3MiEYJJFeVajujZlJ4+ua7DyZKxiXQDMzgNtU+vWqbtsLgDK+1W587jzgZJ246io44lbGXGzHp3rRaGdynJCc5B3NjgelMW3Mm5FGST/nFaUdrtYlnPToBitvRdOjWaJQilicZIBqZS5RxTbH6bZDw/pMl9Ly+3agYdc1laL4o1XR5GNpqM9o0gIYRuQGB7EdK6fxhpl9e6QksOGtbYbpRnnPQVwTRsyqpwSvQ5681EIxqJt6nTKUqLSWh9AfDz9qrU/DdjZaZq2nw6hp8C+UskPyOq5zj36V7Fpfx18M+LkUWuorbyl8m3uflK/418Pgn5gTlu3tUiM0bAgfiRXmYjK6NbbRnqYXN6+Hdnqj7n+H8y3Hjjxrco67WhtQGXofmatK71CQ35GTy3518beDfil4h8CyTPpl8UEu3zY5vnWTHIHP+ea9i8D/Hmz8SX0NnqsH2O+kYASR58sn+lfPYzLa1P3o6pH1GDzajW9yWjPRfiCfM0u3J6bJfwNeG+THN4rsZXZtoZc7jwMV7T8RI3/4RWQwnc6fOMehPNeTyQx3UlvcpgqyZDds+hr2MBO9BHz2ZRSrsn8N6oJvEviHVJgrbcxr7AdK5NYZL3Xr6+YbX2Ern0q7dbrOObyNwSUkuF9a5+41qSC+2Agqy7CK7o73PKkjIubh1iuo/mYl/lOeKr212zW+xiykeh9xUFzNtuDk4XPy8daSFfLulZCMP/DiulLQw63Ppn4bwLe+HYSoxtHTGc0/xBo4tVMlx8ik8LW1+y4LfxFGtkw3Oo5+tdp8aPh7LZyY5Ze2McV58vjaZ205XVkfMvifUg0ZjgXGO61x0t2VySxIyK9G8SeFTptyolX/WcjB7V5/qGn+TdSFV3BeDg10QsZzZBJffKSWVlz933/Go4dSwxOMDoM/1pPsrMCcehyw71DdRlliAIDk5PHbtWxk5F+PVkbCMCCePpUPnlrhQcY3fexWfkrI3HOav6fCZgSRyD3rNqwRdy5POYdr4JB9D+ArQ0K8NxKvJU9wOKLfSzdnHbGMGt3Q/B7yEMhwT0xzXNOxvG5J4yiEPhwsOmOteJrI1xMwIJGfavePHFi9r4YlSRlO1fvMP0r5+jYqSUZd2cfLXbhfhOPEfEWV1KSzkHGT3NWrzVFvI4lUYweTVIyeYoQ7SQOeAT0p/2c+XuVNwU5yAK7bLc59SzZXhjmJXerrnBVunoa+gvgLrkninxgZL5FeSy0qaJWKgdADn9TXzlHl3KAElvbAr0j4KeIn0LxovmuYhPDJE3p8wrzcwpKpSk0tbHp5fWcK0U3pc+po7qNWDeWpPsBjpWB8VrhZvh/qarEq7lQZ2r/eFacMYwhGcMO3Xp6Vj/EaMt4C1Jcdoz+G9RX59RqNVEmfpco3pux29nDaR2UEf2WHbHEhyYx/cWthVsWgYrp9qCRyfKXmsK4BhVMYK+RHnH+4KvQ3DvbLleuRwvHSnd8716jVNey+Rx3gfS9Nl+HMF2bC3e5k1S6Rn8sZ4IxW5puk2NxeRQfY7fLMq/wCrHOfwrC8D4j+F8AU8Nq10Rz/tGu6+GWmjVPF1ijDMaEO2PauiV3WUUYR5Y4dze57rqzx6Vp+hWKDZHGPuKMAYFeHfFzVkOo+ILgSbWW22Lj1NemeONW/061IfaiNt9TivnHx5qx1i816NWL8EA/SvqqMdLHwVebbbPP4dQW2lvml4DWbH5ep4615NfXhjs0OX8uXA+bj867jVLho2mDZG6zYZ6HpXl8kkk/hZWYeY6HBbceOa9GMUjz5yYsl69vqEbE7WHOFq3qd0ZNShl3Z3AHjgVzdxOWaJyGy3Q57d6tTXhkjicMMpwea2lHZowR6R4TuszMg+6y5CkccV3umzHULCWITvEzYI8tiMflXkfhDUJI9SiVm3L0wpz1r0nQ7xYLgKMDa3QrjvmvPrQPRw87PQ8Gjt9y7ymFGOKnihHzlcgZ45qU3CtkjgZ+6fT0qaG4PluAMHnjrXrnljra1CqCVzg/hirs8atFu2jCjjH9arRzF9uD1H3QBxVmSYLGck7OO34Csm2WdN8M/GU2i6kLR5R5Dtwpr3s30UkcbqCysMgrXyfbyeZMrQ8MrcN3r6E8Aav/aWiRKTmRVyea8+vHqjmqx6o6r7X82PKpiyM2MKQOxpryA44+bPA55pyv0Iwo75rktocN2CtMy84yeelL5rsq9GI6g8U4TAMMcn68UjTbWJ+X0IxUDTsx37zacJgYzTlZlJIU9cZqJrgtwCdo9ad5xZTg4x1+tXEvmuSEMw5DDn1oWZVwCSO5AP/wBao2YsBuPI70vBZSTnjvUS3AtRzD+CRjjnrxUv26ZeUmI9s8VRXYvYD2z1prsO4C1DatoVoT65I2paW8EzeZ8uc968J1WzNveTwsCu0/LXuC7cODyMVykfgO68XeIQYIm8lTgsBWkE5HRRl71kUPhVY3dxI4wfJJ49K7jxHrlp4fsnSUqzFTlc1L4iuLf4d6WLOIBrk8EKMbTXjGuatNq1w3mFm3cdc130aKbvI7JRTZ7D8FkPjvXgLezAhjb5mYV798RNGHhvw+kccSiZl6qORVb9jP4c/YvDq38sfM2G5Hau0+LirealOmMrGNuMVrVavZG8YaHwr8RLNvOlMmTuJJrzC60/5SQMADOK9x+J9mPtjRqMZb0rzK804RyHIwq857mphImUTzu7strsxGcHjHWs5rNjtGDnH3sc112uWvlgkLgk5KgZrJjhDSLmupT0MeV3Mr+zynIXn0HerlrYnIABZuufT2rbhgR0BHB6dKkit/LG7A5PGKzczTkHaNJPazpImRJx04r1nwj4la4RY5mYsBzxXlsKKigZyc8kc9a2tHuGhlRs7ecVwV48xo6d0e1mRG25H41BIq4J6EGsrRdQNxagH7wNaDSHcwPzfTmvLas7HmNcrsS+YNwIHGeOcUwyDkMdrHOADnFQ+d5Yx05wPaoC7BiOpHtnNIEStcH5TjJ6GsvWB9qhZDnbnJHarKyfLk9z/FxTJI2kVlVWkJ/u81vCFyrnl9wrW888I5If5cdq7bS9S+0eGdIt2LF7fUoiRjjk1i6p4dv5NYuNtjNIGUEHymI/Strw54R8QSwwxrpF6yC5ik/1LdmrsoPlqHZGasesW+oSxqURgMdeK5GFjJ8RL08hTYr0Ho9dtb+DfEMys6aLdMScgmM9KoQ/C7xU3jRrv+xLzyGswm4p/EGzive546ai9or7kqyMDjc2OF+vFezfspeC4/FmnvNcx5ksbyYI5HP3uK87t/h74lS4TdpNwMHd82BX03+yz4PvPCOg35voGglmupJMN6E9ayxEk46G0GnqjiP2otJ3wxWsYHlwRkH2Y9TX54+N7Fvt8h2jAY98D8q/Rn4/XYupLwqQx2sTyK+HfG3htma5mAycHPGetcMCJniNxGcE5yM49aEVWbAQt654FbX9kPJwenHbnvW9o/g55GDuuEHPNbc3KZRV2clDo8rYYLuUgle/QVf+zwWqHzOBnrj2rqNZa20uPYgBdcnpwK801XVGmmzngnseKlN1HoX8J0H9sQQbAW7Y7U1fE8O9U7A4yDXFS3BZfxqJWbzFABVSclscVuqKtqZ+0Z7Lo9xb6zDGh2hmx0FVvHXhVltd4KHbznHWvOdK8Rz6XIHT+HjBPFW9U+I19qCiOU/u+nXpUwpODuglLmMCS3MTy5XAB6k8UsIG4IeA3G7GB/nFa0Mi6hEcbS/rxiqM1i1u27LcEkV06kJan1J+zzf6lrXhn+zba2luX+7tjUtx/SvaLr4E6nq2sadfajqFjpK2sEyLHJJvfdIoTOB3ALH64ryf9mu88WaX4Pun8M6el4eDMxB3YxnGR7V1zfEjVtUjMkrLAzZ3DHIPTFeZi8TUw7vFF1KjcUkegf8ACpNDh1SS7uvEPmExiNVhh6L9c0WPw78G6Tr0mpG91Ca4kh8hlAAUjOfSvNpPFd/IpLXTDvw3NRya/dOC32mQgnsxryHjqjd2iFKqtpHtH9meC1x5lteS5/iMmDVbT9L8F6PNevZaPPm8mEs26c8kDg1482rzNj97If8AgRoXUpunmue/WsXjamwc1TrI9imk8MyMMaIXXHOZz3HPeqekXHhnwvZpa2GhMkSu0mGm3ck5NeSNqEr/AMb/AEzSLez7Qxdwc9O9JYyoUpy7n1H8OfiN9o1KDSrPS/s8U7fMwbv2rhv2mtOFxNIjJ8+cHiuD8G+Kr3RdL1kwuYpvI3xzN1jYZ5H515zY/GTWPGMlxZ63dfbJkbiQ/eYdOa97BYr2i5JbnTLB1JUfbrZHk/jrw/DuZkwX74ry2x0x5tchgCqSz429e9e5+MIFEszY+XHfmuT+HPh8678SNNtRykk4/hr0k7HEtz9D/hxYnw18BbJ3+QR2wOPXivjH4meNrjVvEEuwkQjOAfrX3r440b7H8J7fTIzsBjC8fSvgLxd4fT+3JIE+ZUY5OPeueM9GdVtTm9SvpptJkO7YGBycV5Qtqbi8faTkEnrjNereIv8AQ9NMZGGI4Fcnpuk/I0mBlj1xWcZ6Cs76GJLp+Iwx+UY4yc1g3Fv82Dwe3pXe6hZiG3JAA49K5S6tw0g6k+lEalypaIh0/wAyF1ZSRyK9u8CzLrenmJ8HjbknNeUafZG4YIFr0P4a3P8AZurJDICFJxmufEbMunqd18P4LjQ/FUlovKSjha9lXw9PJGrySxQjvk//AFq851i1/svUrXUI19+OCa2ZPHcyxqpjzkcjca8atFSakRW9xnUSeHkz818pP+ypNDaBbxrhrwkdyErjG8ZXTNtyFPYZqo/ia+k/iGM461zchz8zPRNB8Kw6tqsdnZ3Esk8hwPkGBX2r4O8M2fwo8E6cnmbp8b5CxwWzzXwL4H+Jo8D6t/aE/luyjCg9j616X8TP21NI2wwQSCcR2oUY5G8jnNe7hY8sNFqXFe8rnu3xMu57gzvEfNtbpchs5A46V8ffEn4UtfbpYbXDk53xisLR/wBsq4SaSC9jaW0LHap7fSur8M/tJ6PdahGJwv2d2wyOeRzWUqNWLconpxqQtys8f8QeG9Ss9LismjbazDnnmsfVIj4fthECWc9Qp6GvpH4jfFHwR4nhit9PeFHUZ3LjrXzp4jj8vUJZI2E6ucg0lzW95WI06GJpoLzBuUU44xjvXYLefYbV37bep5rmLGW1Fwon3R5z8ynivSdA8L22qaXJL5qzQkYGawnudEGkdP8ACCNZbixuE5hdyZN3Tp615N8c7GWPx7etHEzQnBDxrwf85r1/w7Yw6ZajTVukCqOg45qtr3hu72s0cfnL+dcl+WVyKmLVrHgmqYWJAgOdgyMdDTPDF35N4ySTbYHYMR613GuxNbhhcW6jnq61xd5ZQSSmSJPJbk/KSB+Ga3hU8hRxEZaSOzk8Fxa5Dc3rnbEw2qoPWucjXTfDGm3FmYl8wDh66bQ9YdPDLqWw6cKG6V4340hvbW6YyXG/zTkgGvWw8nU0OWtGMXdGteeKPtWjNDIfkU9M81wmqXEMrZiHzZ5qjqN4Ps6IpO4HDbTVzQdP8+xmnc/Koyc16PLy7nGVpLoXwS3cjfwp70zVNC/s2aBASXkHAGOn1qpI0cOohgTgHPFdhrU0d1DYXW0EKoBp7PQgwPsbrb7JFAcDms2O1kVip5A4ram1RWuGaVQBggCsybUI9zFB+VMAhUR3CFz90joTnNfqv+y7cQXHwhtWBBZoMlRX5SW9wmCGDDdznNfoX+wX4zi17w7No077ZID5eM9RXNiabnTOmhLldy38Y/h8moXEtzGqgZya+cviZjS9H+yRDDPhTgV9y/FLwzPHO0EUbFC33vavlb4reAJJtURApG3nGK8uMWmrndJpo+dP7NSCMGUcj1HaqLbFmZjgovYDt610HiPQ5bHUmicsQDnn+VZzWCorpIVHbb613xl3OGSVzHmm85vl+76VFcKY1BCqwPNbTaXGsOQQWP4Cs2406R5Qv8I5yDV3JsipDqk8Lh0UBjxjFdl4FuJb26BYHb0zjrxVbRfCouo9zrjPOe9dloelJparsXnP8IrmrSVrGi93Y723t1htlIGBtHbpSSTZyOi+oxzWXDrDxwmLk+/pTW1plG0qG564r5upFubYc1y80w2nhj+NMmkbagUHgevNZlxrQjBbylf2XIqKDxJbXTBGDI/QljgCo5bEGk8jDp97tmq7M8mQF/GrEkwbnd+7wAcVA0yx/L0xRvox7FR2YMMDAFJDfbm4JD9TU5k6/Ko96rQxvKxEcW9s4woyaEtTNN3LUOpSrgCdlPb5yKurr12nS5cgDgMc/wBKZb+FdSulOLby0P8AfOKuJ4LvGh2tLDEfUtWnKWMt/El0yAsVfn+NcZqHUrmLUrdxtEcmMgqe9aMPg94FIe/h468ZzTx4Vto8A6iuWGThKnkaakHNY8nutQJmdG4ePPzZ/lX0L8F/EE2teGBHcM8kls/lqzEk7e1ecXnwp066upZf7ZK5PRYxXcfC+6sPhzPO7y/b1l2gRyEKAR3966pwjVSPTwWMeHm29j0r4lKdN0aG3V1M+zey9t5GBn2FfHfiuK58Ra5LpOmwyXs5O64kjXPfufSvo7xx40Txda3MUbiznn4Mytu2KewFY/hK60vwT4cudO0yM/argl5b9wGkkJ7H0FezCpRpwSvscmJrOtNvueA6P4el8L6lKk0ZSSIb3IHAHpXJatrn2q4ugSwDSF89ua951TwjHqlnqCHUV+1XbZebYflHdRXB6n8D55gGi1OB/wDeUrVrFUW9Wc1rI8gYjyTk8Z6gc0mlhJ9QUlSVQ4r0Of4G61GrCO4tXXPd6o2fwf8AEWlzb/JSZehCSCupYmlbRmK3Ps74SaxF4g/Z1stMtn8uSxuS8qrjJ7g1w/xisJ5PDsV2gYpJ8u4jHzAVynwT1jVfh6t2mp2Nw1jOvzJHg44r7F0H9n5vid8M7e+ju/O0+8iM8cJXDREjoa82EZe2clsfSOvSqYTk6o/MzUvEk8c4gkJyOCtcp4kuDLcb89u3517B8bfgrqHgXxBPbSI42OwVm7ivGzpN1dTeT5DySlsfKDzxXswStc+dmZEczRxkKcCren6Xd6xdCGCIysxH3a9L8G/AHWfEEkZuIWhjPJGMcV9KeA/hh4Y8D2aS3PlS3iD/AFfBNKdTkWhMYuR866P8B9furOOYwqisM4qe0+BusySEEKApx39a958dfFWbSY2gsrMJEBhWA4ryS/8AilrkcLOkvklwegrn5pyVzdLlOtstNfwjo9pZ3csbOp/jXdwa6nwPpWm6t4ssTcW1k8anO4RKDmvl7W/GGqaheNJc3MkjnoTkVp+GfiFqeg6hBNG7MFx/EazjRlF3uVKo5q1j7R+OskWk/ZjbthSmAF9gK+UPGt/LfXDEcjHZq7XVPi83jW3iWf8A1kalBuPqOtcvqGhrd2bGNsyHmu1yS0MOXlR5dcfeffJzn8qy5JF87fzium8QeHWswXYtwcMa5/VrM2duCWBLAfrTTuRqOsbdLnL7chQfaqbQotxxx2BarKSfZrFUjPznrVa13XEm05ds8LVklm3d1cArnnAxXpvgCxMas8gwG689q5nw74amuZA8iEc9DXY3V+mh24jjA8wj73pXJUld8p101yq7MjxBoMU2sSOqhI1BHOOarx6DBNdR8BSpGGyKhu/EE0zEkZ4/iHBrPXUpFkYszfL021mkxOSuexWmg2zaOqNtb1auW1LSbeJWG/AUnHTHTiudh8aXUdmYwWbavXNYNx4umkmZG+XPPNQqTcri5j3H4R/2fo97dSySoqTwGPHqTn3r3j4b6LFN8Lb9iBhZmHocV8SWOqTwyJLFKyEY4HSvdfh/8YJv+EXn0dmCszfeqVT5KnPc7vrPPS9lY534laA8M0klvNkDJOK8M1i4dZCuCGzyxr37xfbzy208qneHXJHpXz1r0ckF46bWVWOeR9K66c1NnFONkZkksjbm3Zx71HHKBkfNke9OX5fxH606G1+ZS7DO3nOa6TnLts7bV3cr06812nhmzMlwiKh7kc5rmNH0mS8uFijBc7h79q+g/hT8L7i6uEmmh2RY3Fm6fSuSrLojqoq3vM5+88J3l14Tu7aKVFluMLmQHAFcLZ/CHUpJTE3k7v7yPnPJr6v8QeHbG2sZIFeMSYxwAa83tdMudA1CSaaQSxnlcjpXNTc6dzavUjWaa6HlS/Bm6t1MsgwPpxVT/hWu6TYx3ZOMHpXrHijxNmEiOVU7BDXmGqaldzSEwzsDn+GtY1Jyepzqy6GdefDlIWwkqnB6VHa+FZdJvbeYnPlyK+VOO4qvJqOoW8mZJHYZzWy3iBby1Ckbmx+VVLnlG3QqLSlc+gvEd490mlWcQEgmiYsv0XJrx3ULqPQNYudNmbdZSsHgYHmMmui8C+NUE1lJeSb/ALMGVFbqysuKyvEkMN9qULLtaKTMZYjleeK83D0XRTiz08TW9taRJcWcdxG7RnDAZPofevNvFV1Ba3HMTb1/u/TPNd9fSHQYYpmzsU+XKM847GuB8WOl3cFkGSy/e9vau2G558paGPHcQalGxUAlehbgimXET2IQswBA47msgqYWGUdX9B0rQkvvtlv5R6gfK2OfpXUc3MfV/wCwWra146uVOB5aDgdM19R/HfRJYIywUMegNfJP7Ajahb+PryWGNvsyjEr44H4197/E7SYtZ8PSMGzIVIXvziuKrDW500dz4f8AFlnBr2sRQQyK5hXD7cHmvJde0cR6pdptztOM+1fQnirwKvw20ea+fMlxcE8kckmvMV8Mz6lbXV/LxvGdprCMuVm8loePsjLetEvQj+HJrMuv+Ptl5KnjPcYxXRTWM1vqU4LMoycYFZXk7p5CBy2fXiuxSujmKqW6+eJAu71yOK3rVYfM2D5Ceap2cXyNwAPerFjamWZmbAXHSkykdRo9l50uxTlSe9d14Xxa3ADrlQNo4xXn2n3gsG4wq465ySTW0niN7TTppYxlsYFc04N7G0XoY3xy8SpbqthAw3SNyvtXh4+f5VI2jqcgYrW8SXFxf6jNcXDtvLcEnP5ZrE8vLKFBOeev9a9SlDkjY8+rJykWwsKtnJA71YF1tgZAM96pC1cqjMflIA25qzJCFiGOfmxwe1bGQZ+dCj5IGQxx+Vbmjxu19p91bkidbhVPIJPtisXbHG3RQn8PzCvQfgXoiat45tomCyJArysOvIH+Nc2Ily0pSfY7MLBzqwS7n0/Y7mtYAyfvtgJ/ECs34iROfAervGhKoIgzbeFBcYz+R/Ktq3378A89uOayvGUf9uaBdaYJfIaQrknlflOeRX5vTpudXmSP06tXp0KXLJ6nVa8yxrBEnzN5MYyPTYtPtXdbTczlginaGJOOK5jVPFFvcXAkKNgIqFdwGdoAz+lMm8dQramEQbSAR8z1f1ep7RtrS5zxzKhyJX6EfgVfM+GWnhjktql3gf8AAq9l+Cun+T9v1Nk2qqeWpzk9Oa+f9J8TxaP4fg0qIxPbwzyThmfksxyRX0P8N78xeA4Jg2POieU4FelToP2vPLY8vEY+nKh7OD1Of8Y60ZngdW4yxHrxXkOmw/2lqmsqwYjYSSfzrt9UvPty2YH3gJCSe9c14JszN4g1WM/dkhP8jXvQ02Pmah4rrjNcXoUHorpjBxiuH8O6Wt5ba1ZM2HjJYL7Zr0LWrc2upS4y3lzsrfQmvPfD9wdO8dXVu2Ss2+Mj68iu+MvdOKocXMjQzSR4JKEj6VJDMsluUwX7nHUHvW14r037Hqcp25y2eQcHkda52T93IxUbWxnj+ldEZXSMTc0G+2zQsp2ndu6V6pDc/wCpuXJSNsElT/8AWrxzSZl83JPK465r03SroXGjt90Fc4Xd2rkxGx0UdzzmRdrA4wNwJ6561NbqGbGAv1yc8GoZQdxII+X+Gn28pPXI/Cu9nOWfMbbtK/OMcg5xTZ5mV/mwBjrmiNhMu48tnJX3oZVZTuYtkclR3qGAkZ8mRSf4uSRXrXwv1ARMEL/LjAryW4YRn5W3A5OPT9K7jwLdbLmMbhtBGD71zVotoTjdM9uZiTlQcnvUfmDaVJ5qKGQSRq6tnHVqWc/MSOd49a87kPJkrMkjkDYz8vqpP61IZA3U8ZxgVR8wbs/ex7U5W3DJG05z+FOxCLW4Nu68dqkhuP3hycL/ADqhJLzkZAPf1pPOG1efnzRYo1WlB3Ec9tuKfHtZAoKnFZ5mLbQT7+9SCVcMAGX096hx1NFsW957daqzMeS3T+VL9oXduzjtz3pJJhNhFGCeuaz9mTZliySW9uooYh87sAOetfUPhT4Y2nhXwW99LHiYpvJ9WxXhPwt0+KbxTaGT7qtuORX1V8Qtajh8IpbxMMbOfyrrpRserh4KMLnw18Ukk1DXpYw3mPuy361zWj+FWm1Wzh8sl5ZApr1C60oNqFxfTx7izNkkdB2pfhdpY1/4hWmE3QxNu9q74t62OmCfMfcPwZ8Nx+F/h/aJs2FYRn8q8s8a5mu9RlYFm3kV73BssfCscIH/ACyArwLxpN5f2oDq7nj1rllqdDPk/wCJMPmapKQOh4NecahCse8Y6fjXrXjq1aS+m3DbhvzrzrVLctuwox2pkHm2vIGZuc7RuyRisOINlcsQyjBGBXTa1GZJNrf3gAMdK5/cscjZHXqR3rojsYN6l+FSsfLLjHy9qnclsH+EdNtUUmYbTgFR7/8A1qniYTR43AFRgZFQ0y00yaEfvAOhPtV2F8SLk8LwMd6y4mIkOcccbsd6vw/LtJGW71zyRomd94bvvlUHcdwwBxXVoy4wj9P4QDXm2i3uyVV3Y9K76zuTNb4OC3Qn2rgnHU4sRDXmLOEKkk4z0yTXW+CfhXrfjZhJawGK06NdScIPz61ytrCk2oQowOGkVT9Ca+nPG3iL/hDfC+kaZpe2GJolJ28dq5akvZq5yRVxPD/wR8C+HLZX1a6k1W8VcmOM/JmtVrrwfo5xZaFahR/FIBn9a8cuPFV3MSxnkO4dAazX1B5GOQz8Z5JNY/WJFcp7m3jnTU4jtrGAdM7VJ/QVVk+IkcW4pdwIf9mLOPpxXiX2ydiCF6dMikkuLiQg/KFzzWXt6j2ZXLE9om+KEhXjUGx/spiqEvxKLEg6jcZ7steQvJMzACRQGNM/fK2A/wBaPbVe41GPY9WXx8ZrpE+3zsS2BzzX0j4KvDY+CfPaZmPlkksfWviPTXkbVLYfey46V9gWbmH4fovPMQH6V6eGlOb1Z10rWaR4F8UPFyahqF5EW4Cn+deKa9JBdWFxjb93v61tePLx4fEl3CWY7twH88Vxej6fcaxdG3j3MNwDV7UXyq7HyuTsjN0PwX/aEIm8vCZyPSjxNdRaHam2XG7HLcYBr1zUrWHwp4cKt8sm3Ar5v8dal9ounZ3xk5NZR956GsouKON8SaoZGYh8kZII71yU23zDnhutal3KJZCWIPORxxWNOw3jBBPJPPNd8VZHHK99Risu4ljlaVgd2Bz6k9qjLdDxsJp8CliV6jqW61qZkM0n7sgt+gqmVdWJwMH2ya1GsmLZCsB61INNdmJA3M3TrxVpoCDSJ3hkzk4ORwOK6PyxfQqSgJx15/KqunaDNOwWOJmb866SPR7ixh+eHHHcelQ2k7lx3P0K/YTm8L+CvgLrmtavfW63kqMq28j/ADHCEKAOpJJrxP8A4RnULuR3S0dQ7FgGGMAknH615x8DfEiaHeSwz8wk7lj6gH6GvdpfiBZc7YmZ+5714OZYiNRqKRPs+U5qPwTqva0BPuRViPwLqpbaYEA/3v8A69aknxERVJELc9MnBFVJviG0a8Qfm/8A9avEuxWHR/D7UNuWaGPPqw/xqwvw/mAAa6txx681jT/EK4b/AJZLjsN2aqt46uCwwik96dr7jszom8Cyrx9rt27DntTG8EOvW/gAH51gnxxcY4jUHPXFQS+MGZsEYY88jg0nyx6COqXw2IdPvoVv4maePYK88sfg3PZam90l3AJCMcNjNbCeKyuRt/nTl8U7myyjOfX2rWjVVKXOtz0IYypCg6K2ZheJPhzqVxDsjaGR8dd9bH7NPwd1P/haNtcXsJNvbkNkEYz2qb/hIYpeCCv05r6B/ZfsEutRmulXqxGa9mji51m0zjprU7f48a1/YXhsQr1VAo+pzXyjpvhGTUlub+eP1bLCvor9pjfc3VlZKP8AWy5x9K5HWNKTR/C4jT7zpkitakrKyOw+NviJHnVhbovyr+tV7HTm+yqVUALiuy8TeH3n1RpCo3M+Fz9at/8ACPG0jt7dk+eRskY7U5S91JER3PNPEFr5NjuKsMjqRxXKQ2/mYkBHy+orvfiti1kt7SMYYnkZ6Vz0Nj9m09Xddoxy1OErR1Gyt4XtDNfHameeTXZR2LWOrRSAEDPrUnw30P8AtVZZiPutwRXYalofl4fZ9xhzWVSV2OB17QnVPDkUgHzoOvWufktyFDAjj610/g91m057ducZI5qtZ+Hb7WtQ+y2sW8g/N6Y9a8ur1FWjzbGNZ6ZLdkuv+rHfFYXjDXIfDdq6M+O4B616R44MPw90GR5gu5V4APJavkPxh4kvfE2qSvM+YwxwM9K0wdB1HeWxCioRs1qWNe+IF1qrNHE7InesSS8eUkyMc+pOc1SFuY4yQMHby3rioZ7grg4GT2Jr6OKjHSJztNE8moPuXZ2P41O00vysrFWP8QPNZFvC8knyj5ie1bZtyqkbew4JqmNFcate2z8SkAcHJ5rrPDfji4ZUjkbzFHUSDrXIXoZVOD8x68dar6fM0N0vb1rGpFSRpFuLPdrW60zVrPkfZ5QPzNdR4L1aPQ3EUkoEG7jPSvK/Dd4jbWlAK59a9Y02Gx1WzjjZRwM9MGvCr+7ud3PyrmO6WOPVm+0RHy36hl71qw3000S2vzGVf4zXJw6nJo8CRQhfLA4GOlPj8WSwzrLtVnHJya5Lp6HJUkm9Ct45t3m0+YSKokQE7sda8Rk1QlWVl2/Ng4Nez69rv9uSMXTygRjC9K8+vPBCyvK8cyruOadNKK1MYXiXPDcTX9qYkXzCwzx7V59428LznUJZZblkCg4QnFem+BbO60PUI/NljMR4yegFVfiJ4Nj1LUGuop9yZ5KnrXr4OW9jqlaSPny40mG1uIy8jNCTzgGtzWtWs10mGzszt4wxAxmtC98OwahfShpvLihAwvTNcRfWL/apI7dGcr0Xk16tlLU5ndKyMyeNxIcZPP3fata1v5TbrE4JRBkA0tvYXUi7XgbPSkvLeeFArRsMdK0umZpMr3Wf4ehOc1T3bZPl+Ug4+tOl8xcZ+UdPmNMVhtIIUHOc/wBKZVmTyTHaDjn17V9B/sW+PJPB/wAVII5JB9nvF2t6Bu1eK+FPCF74x1q306yiMjzMOcdK+vPhv+z7aeCdY0a4ux5d0XzgnnpWE60YtRfU6KWHnUu49D778TTWmqaNFdbcmRA2SK+V/H0Kza0+QpB4r6ovNJX/AIRG2aPkCMCvlD4uA2LTSxth16VxSp3LjJnhfjbwlFPqwccmQ4GK858RaCthd4dvlXgV2msa9cNL5h5kU/Lk9PeuK8R6m1+77xk/e4zSjFxeotTnmdfNKdunWrlnGk0gDcjop9ay+sjHGDmt7QbF7iRRtznv6VpLYmMXe50um27eWsca8+1d3ovhZvsfmPkuOckdKpeHNJEManHIGdxruGuFt9PYxDgjisZRVjojDm0R5Xq0zw3kyqCFU8+lUVvxwW+76/8A6q6OGzW+1mWKRRhjkgnvWVrPhu4trsiJMoQfTivIqxTkTVoOlqzPubuBo2BBXjqMisH7T8zqCMH7vetS8tZ4VctC6nPHHFchdNLHqS4QhedxwcU4wMEz0rw7em+01VLZKHaxYVbk2s4O3AI7d65rwXL5guowBtznPp1ro8O2dvPtXHKLUmjKW5Z0rT21W8WJsIp6tnoM10kus6Z4dRobTy1ZeC45Y+tc3ayy2sU7RkqxU4b0rlpI5rmdlVXd88571rCF0ZnY3fj7dnDv9OKz5PGjzFgA5GPWsVfDuoMvERwfaq13ot3Z5MkZAI64/WuhU1YqzWprSeLZXPCcdvmNV38VSMciJQVHPJ4rLWzuG3FULgd1FSQ6LfTMVS3cseMAVfs0gu2XW8TSlQfLUenWj/hJbjaTtXp0qnL4e1KMfNbsNvAyKoXFpewHBR1/3hT5UN8y3RrReIJy2TjJ7EYq3Drz7jwM46c1ypkcHlsjHp3qWOZo9jFskVn7NEHYRa9LuUlVx/snHNTx66ncHjoM1xwmK4y+OasGYrknPXAxUOmgOt/toSJkktz3p0msKilixQDoRXKxzDlyTk9qdNI9xB5cYLHPOBUqk5S5YgdlZ6yJY5BHKZCR90fyr7y/Yc8aTat8N9S0i5Ys9hIQjf7Jr89PDF5pNjqOnx6xctb6e0y/a2jGWWP+LA+ma+0PD/7ZXwS+FGgjT/CelX923lhZZlg2+Y+O5Jr6/L8vqShdowliFf3TmP2nvD7654ikVYRLyQHZOleQeGfhjpekzIZbWN7hjkA1q/Ej9uay8bXb2ul+HI4C7bQ0jAtz9BW94H0e8vLQavqD7Y2G5VJ6e1PE0/ZStc7IS546l3U9UtvDFqVfy1dh0UDj2ryfV/FtpeagSGVWzyAcc11vxHmt7u6aOF9xA9a8N12M2+9l+9nrXnyNo2R2WtXg1OARiBSo74rzLxasULFAcDnC4rpNL8RIkJSU8qO5rjPGFx59wzKeM5xjOKI7lXOWk09JWyFyxPFaOm6D5iuRnOPSs/7ZkkbgGHRfWr+m68bRiG6e1au5mvM0tPtWtZcYwBWpHrLW7KGfvisW81gyMrjCkdxjn61iXWuCST5eT3PY1OrKbSOz8UFb+1h8pQW4BxXn3iiGSG8iWQEjrtrrNJvDN5aSEFuvHFYvjwDcJAW/4DW0W07GEtjk/tLGTYMZU8D+dej/AA18Cy6tILmaIEZGDiuM8L6DJq17CigszPjr1r7N8A/D9ND8Lid4sEJnke1RWqckbDpw5pXZ5frNlB4dgYKgDYz0ryrW9Sa4umbnbnrjg16f8RVmnuTGoyG615Rrlv8AZmCE4PJ4P6VhCz1OmeisUNxurhiuMAZAzTZATjcDu68VC+NvXOOh9aijl8ybAJP8PFdCWlzjW5t22miO1dypIxn5uKx200XEjD7o7Yrr5gV0gkoFyAPrWBJIIGx7ZDVlTk7m0orqZEM0kchjznHoOvpXVaHNLbXkUqso/vYJ5rlpgYpN+OM4P/666rw+UnjQY59K0qbXIjuj3DRZYte03yDjftxXk/xK8ESafNNKkR25O70+tdX4V1GWynUqTjPSva/C3h/RvGzJHqsYdXABANeZTcoVNDtqWcbnxDb6Mbh/lG7HFbNr4ZZI8hcMenrX6GWf7LvgW4t/3diykjO5W5rlvEv7G8C5uNDuGlZfmEMvf2r2ZU6jjdHmxqQlJJnz98MfAMdrClxKpeVyMKR0r6Js4W0/R1ghXy+PmbGK4rQ9DuND14aXfW7QTRnJTGM/St3xxq0mmWTCNgFPv0rlhGV257nZVaekTjPGGsR2TO4uRvXrmvIvEXxFmlkMQfeM8Yqh4y8RXN1fSqJTtzy1cTIxml+Zycn8a2UTmNa71ie+m3ZbI42k0W9w8P3yMbvmINU7eWOEKc/MOMU+4ukePAYKepGOppOPYpM0WYXC4QZY5z6/rWPeWEkMgkUFRnng81H/AGkVmXa2D9a2rHUorv5ZApHQZ71OsSzMh1SWGRWViGXj8DXQ2Gs/amQMwI/2utY2rafHD88bbmJ7fyrMTzIZvlPTqO9KVpDPV9QuodY0eSJgN7JtJY+leK311JBdNA//ACzON3tmvSPDkwuJVR2+XjPFbl58J9G1BhMbmRHb5jwK5fbRo6TFLY8VWYBiHTKjvRJEIwZoWAUcla9am+CWlPwmqPGNuTuWof8AhSdv5eyLWF5HdcdPpVLGU+5nY+hf2I9TtbHwLOyRql28pV2XHPNfWOrahJcQRRIcgjIr4o/Z70efwWtzYPeRzLK29GXjH4V9aWesJN4fEpP75Fx+lZ06iqTdj0nGPsoyW55/43RdeWWXUcOtuSI0x198V4/4g1BbFBDGmAzfdAxXdav4mjurqZHG1Fb+Lua8r8ZXiTytLG2HU4wtW4amClpZnJanpQv9VuCBsGzGa4VrRI7x4WbKq3BbpXXahrRsY3ZmXzOuTxmvNrrVX/ev3HI5rSESJStsXp2SJlCMuGyNoP8AOrtq4jXcWCjj6fSuM/tGS4dfmDOp4zWr9qK2aRdd3vWvKkQpXNdbqW4mXax2H1HfJrqNe02Wx8Lx3e8CBjj61zvh/S5po95XI4UA8VpfGq8udN0nSNIiPlIyeY53VhzKVRRidvs+Wk5s881KS11CGYrJtEecH1PpWbDY+TYyTNlSp4Geaoyvt/dgM6gliegqS/1RnslhjZstjntXqxjZWPJlK7IftpODjcFAGKe118qDk5GenSqMa7ujY4yeOK0dN0a+1ZlS2geTPAwKT03JGiZW2qrfMT0B6V9Mfsz+E7axFzq0zATTWs4XccAHAAryDwz8FddvrmJmtmVN2SvSvo7wf8Pb7StLS2cGJQc4+teLmE/aU/ZwZ6mDkqM1Uktjc1TVJNH0syWyie7kO1VzkKPWvM9UvvEN1I2IpGHU7cV6DqXh2bTVLCbPf5ua5u5vRDuJbp6nFeBGj7FaI6sZipYiXOzhprLXpM5hmJxx84HfpWVcabrzf8usg/hPzZxXosl+VIwytn/a4qGTUEWNgFTrjO6t1U8jzudnntjousXF7FE9rNHGzqm4njkjJr7CtPEFjo3ht7KGeMLb2iwKoPtzXzzJqjDacDA9GpkmqFmIyxHcBq2jWV9UVGdnqep2GpQXF1pyuy4ywP41J4QaC18YXC71UOpHP0NeUNrQh8sq7hlbcD1q0niSaGY3K3LLJjg+v+TW6rR7GzqRsZfjS3Fv4g1SI8Hzi4x6c14h4olbTvFguYgCPMUlTnpxk171dX1vfzG4uh5pIALMvf8Az/Kse/8AC+h6swe5tkZx3XKmtqeLjG6aOeclI8/8WEX6RzBVYMoOSOOa4yS1jmjIwqMOSR1r3ibwjpV3CsRLCMY2gH9KzG+GOkeYzr5mV/vN1pwx1OO6Mmr7Hh0KiGbBOeuTnH4V3nhZkljaNmwnYEmukvPhRp7IDDM0R6+vNVLfwLe6TJvjuUmStJYqlWjZM0ppqSbOG1a1MLLub3NU1RUjyi8t17lRWv4jjMUwzv2Kx/HNZdvlZMOuRnk55PFesmpK5jbWwqja2wH5upIOKc8m2RgCuODxkfrT1jRpvlfIYA/McY46VLNCJFIztDD7q0mVylKebZHk8fNnnmuo8ITyyXUQ3bRu61yF0dsJXbuCk+xra8K3LWdwhyWVhuyfespq6J8j6D06QrCu4sQw6g1YmbdkDhhzWf4Yu49StYnDKSvUZrUm27iSd/t7VxOJ5VT4miruKqSRgfTNIWyNudrEZ/WhuByO9QyMF7cDpWfKYol3jKkcHPNE0gbDL1BqHAG3nI7/AFqPeyrgcHPWpLSuXfOyuRxj161JHIQxA5GQMGqlpG93NHEu5nkYKB1r3rw18IdH0PSo9U1+53FgGEWMU7pLU0R5bofhXVPEEwSyspJ93QgcCu2074A+Krxg726xKefnOMV6LD8W9J8L2/2fSrOKBV6NjmsLUv2gLmRzhiM++BUc0RqMn0L3hX4Oat4VvBd3M8TBRyqtk10viLxB9thFpvycYxmuU0X4nXGtRSFj1/2q5eTxQZdWk+cAIe9bU9dT06KcYakfxMmi0XR38viWRcDHvWl+yn4dfUdWe9Yfx4z6gCvKfiT4obWdUjgDZ8vqAa+jv2S41tdJLumDnjj612tcsLnTTd2fRuq3It7ERE8BMV8/eNLgzXki7sAMa9R8XeJkW6ZQ2AAe9eFeKtaD3z8hhn1rk5jVnl/jezDXEp65Nec6la7c56elep+JnFxISMdPUV5/qkaeYwOPWq6XJPJPEUQSfnI56Yrjbtd07YJXaeVHTFeg+IoT5ynJU854zivPtQY/aZFU4AbFaxZzTJVn2x7WOVzgH0otboLN83AbjNQyc2/B461QS5KzDtk9xWtrohOxvTYhkDfw8/jVyNjIsZOSvbvWV5wmtxzlVHGeas2s/lkBTkY59qwcbs6Uze0u48u6UZx3r0jSdz2oyyk8EkHtXlVrMFlB3YGfWvQvD99vhUZz68Vy1Iiqx5o3OljkZGVwfmB3fTFe5eMJjq3hbRLsnI8oLn8K8IjYZBz96vYfD2oDU/h6IWy32Vu3avOxEfdueetGczAp2N3K+lPLb2AYZ7dOa2ND0GXWtSS2twd0hxz2r0yLwj4b8DrHLq1wt7eKNxhHbHY15yXMEpWZ59o/gXWddVTaWjNG3RmU4NdJF8DtdaPMnlxe1dNcfHqGwh+y6daw2sKDC8YNc7qXxvvJcsZwgP8Ad5zXXGhBIjmm0NT4I6i2A11GpU+1P/4Uy0LfPqEfvWG/xcuJGO+7P4Cqc3xLMxDfaHBxkitFSh0Bc3U7zTvhPZWs8EkmoJlWBAFew6hH9j8NLAkm4KoHH0r5l034hNdX1um+RwzgV7vNqxk8OxNknPc/Su2klHY7aB8sfEyEx+NFXH+sYjvXXeB/CsWm273TopLc57irPjbwodW1q2vYwX2yfPV/xFfLo+keWhwzJj34rrlLmtFHbCPK+Znl/wATdZ+1XkgV/wB3GMY7V82+LtQMl8yBs7icV69421E+XM5b5m9T2rwnVLgXV47EHGciuqnE56srmLeuY1yzDcenas1VMkm0ZYn3BANXb9TNcbRkD0Ndb4G+H8/iC8QCP5ODurq2VzmSbOV03w7dapJgRNt9ccV2uk/DwQr88YIIya9s0/4aw6HZK0iAKg5JFcd4h1iGxaVYGUKvINcjrSbsjTkMS38C27EK23J9BXRWHgPToWUyKu3PSuBm8aNbzNhuc54PSsvUviLffcjeQluaqKm9xWR75pmiaPayYEcUZxntWZ4l/sxRhHjZh024FeCN4w1aVd32llH1xWfJ4kvrgkPcMex3H603AEeuWfkWOoh4T5fOTtPWvRbGUXEaSBtxx3r5msfE1zDImW3AHua9b8A+NluIFilOfqa83E4fm95F2uz0RrgqDlQQOpJ6VHLM3lhgMg9M1PayR3zqkXzMxA68CrfiPw7e6J9ljkgaT7QyhXXkc1w0sPOq7JGEvdMV2bO48DoRnFWrLS7/AFQstnbyXAUZO1c19CeEfgbo9jodtfa45lnlUMIh710zaPafD/Tp7yxhhgDrlUdck16MMtnL4zJ1Etj5Um0/UIZzHLE0bqcbWBBqNtNvZGAEJJ+hzXVfFLxlLq88cogW0vEOQyfxDPpXvPwi8D2OseA49YvI0kuGj3dK6FlMHuzGVSUdUfLk+m3ltkujRADPzVTjudmMvv7cHoa1/jR4mY+JLmzt5PLiiJB29K8hk1y6vLwW9krM2eWrkqZfFaRZtFuSuz0yO5Ek3y5Kg4HNfbH7JeiCPQY7ggh23NzXxb4L8HXBskuLmfdKxwEr9Ev2ffDjaB4Ht2cYbywP0rbD4N0feZpGSR558cLVbvxpZKTkRkn9K4Dx9dLFEsO7A2Y4rvviNJ9r8YtK3Kx5H868Y8c6g11fTfMGVeBtNa1UuZI6oPS55isY1bxXFEBuVPmYVtaxZq2tdtkEeT9apfD+MX3ii9mI3BTj6V2Wr6KYNF1LUGjz1waxk9UhqR8u+PLj+0/Fg4P+sxWlrenhdJjK7T8vp3rK8QZm1xHHysGzz9a3khbUIQHPC9qewHXfCCOGPR59+NwPWt/XCv2N2TkZz0zXlXhrxMdHlntlkwM9K7nT9Q/tPTZNxGcVm/iGnZHTeB7oNdbcAEivdvBvh9tL06SdolR5MkNjBx9a8O+EOkSaz4mtoE5GctgdAPWvqD4l3Ufhbwg3lqEmkQImOOMcmvMxT97kR30o80eY+Kv2jPEj6trDwRuPs0J2gZ6kdTXgCWrFs5UK3OK9e8cQnUNQl3As2TnIz1NcHqWmfZtqgBT0xjmvRoyUIKKOatFydzmNRAgh7AnPIrAkxNcfKW2MeM1qeIJysxgB3evtVCzUb9rBW9MCvVo6RuzgkzQsglqVY7c571evYTGsUh5JPO2sm/keOUbR8v8As1tzY/s9G5cr1OOacn1HBdTNeEurPjg9hWRIRFcrk4J9K3XIEbFBxnisHUF2zI/fp0zUx1LcdTt9AuA0Srt6AHiu90nVpLHmN8fXmvOfDmTHkAds12NphokC8Bu+ea8munfU7aceaFjtT4lmaLLYPHeo18S/MS8KkVz8MxZQMknoQwqPzj8yEZ9K5OVHnz0lY6ga/btndGR7Zp39pQSZKsyriuZjmVueM4/KtLS7WS8cshymeQBUOC6kampDsmZdsmV/KrklnJcWzIspIb+dVZrH7ChLnB+vFZ8OtGO5VVfOPUmuzDpx2N6d1ub2kfChdUjkZ1B3e1Qal8IrTSV3iBBjuwrqtC8ZfYrXJYA+ma5vxv40u9UTbC4UDPQ16Kvtc0vqcheaJp1iz7vLB9qyLjTbC4UquxvZgK5fxBqUxuDvlYnPPNZkGqTqwIft/FS5ZdGJyRra14LjuMtGi8kcAVzsPw31K4kxCg6+ldhpOvBmAkGeR3FdzpesQLHlQisaxlUqQQcsWa37Ofh9PA/ia2uNQRWfPBI6V754w1177xhpkqMBCMbSR0wa8Aj1GRJUmRiCpyME9q9R0vVP+Eg0yCdHHnw/jXmznKU1NnuZZOKcqb6n3XoEyah4SgizkiMd/avmb46eD5VaZ0G5CDwK9M+CfjZ9U0cWszESxjacn0rX8daLHq1rOHVfu9xXrQmpq6PIxFN0ariz85/E1qbOZg6YAJxXA6pJ5s5AGB0+Wvevi54a+xXU4CgDnBxXj1voLXF70J79OtWZpXMfT9Ba4nyi8e/evQ9A0dLVAXXHHpVvT9BitYFyo3KOtTTQyrtxlRmsk3JlrQ3rdljjCqQO1WL68EdqUPJ61j6asm0scn61h+JvEWLoQKDkds0qnunZh4tyuWLfH9ppcA7cZyataldR3EgPnjd9axpLtY7VGyQWHQmudaaSWZznjPBryZK7DMK0ZWgtzsl+d/8AWgrnPao5LOOZf3kKSDP8QGK5b7S8R25Jb/Z5/GrVvqEseBvc++Klo8RNm7bW8FqzCGBYy3XaDV+3hjZx8n/16xoNeaNcFt3tivQ/hb4buPGerRxeVgFhgbTRTp88rDE8M+CZ/ElwkcEB8voW2mvW9J+Bljo1sJbsLvxk5FfRHgX4N2vhvRRMYlDlck4rjPHztNfNaxdFwOK66lLlR2U1Fnli+F7KSdkgto2jHG7Fc54p8CwTzRxGFdp55HSvbNL8PCOAsRjjuKxPFWmxiFpehUVypWdju5Ytanij+E9J0eHMzrnHIAAqkNc8P6fJsVUd8joa81+JfjS5TVri3jfaoJHWuF0fULtr4M8hYZz1zXU6el2zOKSeiPo5ryx1Jfktl2noc1jap4ZsbpSVUI30rI0HXh9k8t1+fFa6asWH+rZuCOTXNpc2dNSRyk3wv+3PlJI0B49KhHwVuGXjUIx7Guo/tbyX3fw0261SWaMtHKV44wav3rXRwVcO1qjBh+Dc0YO7UoR0bGDUn/CnflIfWIlz7Vlap4uvrCYq0knqDWb/AMJxcMfm3EfWs7ylucFmmdJ/wqW2iXA1dS3+7V+x+HdvZwyqNTj3Nx8w5rh28XTsD1BHP3uagk8YXPPJH1auijOVGXPEznT9ouVs3dY+Dv26YsuswRgnnnnFTSfCDT47ErHfwyT9ix4rlZPGEqs2d2c5+9kUxfF8hXLMxPTivR/tDEN6MzjQjDYkHwQv49QWcataRqrBgM17JovirVLe3tdJE3mxIMExnI4rxX/hMJF+Vix9K9v/AGc9Hn8W6hPLJHlVJAyPakq9So/fOyNoo5HxbqE1vqkrHODwcZFcRqWoQSKWY/MRjFfQPxV+HMkN5K4jLJjrjFfN/ijR57O6ZQrBf0qmdEdVc5681BNzKMqc53ZwKxr7UHkUkEk9qn1CN1KPg9c49O1Z06SfMd2T6kY/CtICkMVVuVDA4cd/SpZrcRj5mUHH41VjkMJHByTyatJC13LnrnknvWjloZ8wLpkkkZccjrWd9nKuQABtPbpXVhltbN4wm52xjPbis+30mWaYjH3ueBSi11G1cr2Nw6yqWPy9MGl8RsssCkJxjJ3VvQeHxHDmTGACPSuT1y+SS6S1hy7A7eTkcVUHzSuhSVlY9e/Zj8CP4m8QRyeUHijORkd6+3fFHhX+ydBgto0ALrlselcZ+xX8K103w3FfzxjzJBu+YY6ivdPG1mkpmyPlVNq15uInzT0O2hDQ+JfHOg/vp38voOO1eE+JrPy7hyBtY9K+sviLZosdwDxXzX4qsytwcccnGRWlFlVY2PM7hQucjDL2OcU3SoTcXsa7QQDn8K1tSiEceWwOuRnNT+EbH7RcyNxheOa7Jy5YHDy+8amqjbaxxH7pGWwfaucuN3nA9VVcdK6nVof9IYYyAMYxXPag3lZ4x9awovQuojLmjMkbDpk9z0rR8P3DRtGuQMcHBqnGxO4H+WadayNDcjO0A9M5BrplqjFbnpWnT4cEdQM17B4B1aSF4GVimCM4rxHQ5zcKvUkYGAK9R8HXHlhQ3UnpmvJneMj0I2cbM+xPA+oXl9p8TqA64/vV3tndGEr5gCn2NfJknjbUtC00fZLqSEY6Ka5Gb4++I42ZRfyEg9zmvbo46KjZo8uphXe6Z7x8etHRfGWi6rawgiWNo5HA6EdM14/46he+WRCT0yQKz9P+Meu69cw293P5qlsDdirPiy8exhE7ncxA6981MqiqO8SoXjpI+efE/hu5+2TlUO1e+OlcPcwvbSEMOV9q9s1JpdWaQIpRDyTXlvi7T4re4CruJz82Oc/lUxetjaUVa6OeEx4HyjH4UjSB8EHOc881JHZmRtpGFXg1ExCzeWqkpn5vmrQyI3hZujYI/ipsNw1vMPmxg5NS3F0IYcfNx90VQjZ5MNtJz14oaTFc2W1pljTJzmrenXsc7Df83r64rD85dyiRflX86twQrHlkcE8kD61m4XVguzsrMxQzq4baMck9vSuh/tyeOENyw6V5tDczTMibWYd8jvXYQ4i09ELBmA/GvOr01fUbZsf8JC+DwxPvzTE8Ry85U1hfaHjUgUnmN3UsCuciuR0o72Fc6rS/Gt1p86ywStG6e9ey/C34vXOq3X9m3bM7u20HHX86+dNzNGTg4z0r0f8AZ9tRffE/SYpBsSRjnPHHFaUrRkuU1jOWzPV/iLojafHPOMx713fhXiV5q7Ss65Y7eM19u/Gi18F6PYAaleQxOE+6zgdvrXx34h1XwrJqDR2F3GYy3G0jBr0ZX6I3cVa7Z51q0j3FwY8sA3U1j6lpJt41y2GxgGuw1ltMjutqyo749sD9a52+Iv7jYg385UD0rPmcXsTp3OcFskPKtgscfMPzpI2WS4jQsX57ccVa1HS7hZnwG3joOMV23gH4azX0ZvrxcRpzyuKuVSKXM2Qo6l7Q1VobS1iBaUsDwNxx71D8WtL/ALUmtjnaYU2nK98V6x+z54bsbj4mf8TSMQ2MaME3jAOPrUf7RXg2OLxBPcaRMs0DEkxxsOBXPh+RT52zvxGI5qahFHyBcaRMskmWU7TgYNVmt5N4QAE4IAXrnNdzdeFdTuroiOykUMeCehNdf4R+FYt7lLi/UFhg/OvHSvSeIha6Z5CjdlT4Y/BEeII4rzUx5UeN21umO2a9vsrHwt4NhCQW8byqOeBWFrGo3NnYpaWw8uFeNi9/c4rkLia4w8jKd3+01ebKpKbudsYJbnoGofFz+z1YWVvGCBxtFcZq3xo1qZsq7Rr1IzXM3kku5gcDoRWdKhlJLDJ9T/Kpsi9Ohvx/EDWtTbMtxI4+hx1/wrbXVvt1uwkOHZec9657R7VJP3Wdu7g1Y1S3NhIqrJgqeRn6daxk1P3R8ulixJvtEXBynXbnHWqlxcOoUozZ6HntWxockGsR+TIBvx0Y1X1nw1NYkzL/AKrHHFcziouzRzsyFvX4JJJx1qKO6kRidxH41Xmk8tQnOW67R0qIXLNxuP5Ucq7GfMaH22ZScMTwMVF/akkbKGO4Z4H61TU7mbPBx1JxmkVyzHPPH3aOVE3Zo/2pMFXcxKZ+6SPc0v8AbEjMQpz6bRmskui/3jjtilVRI3DKncHNUox7E3NyPWHXknoKlh1o7lB3hhyfm7Vz+TuID5zwRTkYrE5HRuOmSKzdOLHzHUJqyzyYMxHy5y1Sf2kIRncGXHY1yv7zazBjtHHUZpzSNGrZO1QMjDDJqfZLoVzMz/GWnmNhIq98ZH+FcdGDHJkZwT/F0r3DxZoK3WkExKrNjPIz9a8Vum+yzNEyHduP3sYr3qM+aJpUjyyJthjk3cAtxuJ4+tLITtl8vjaMAN0qpJfrIvznaMY+Xt9KRdSKsx3EIR8wx3rezC66Gb5xW4MTBQSe54FaGmt5cxIPy8jJFYl5cCS6IwOf51qaOyMwQ8sOvpVuOhn1sepeAdce3voYd7GNuMepr1eSQNGGGPmGc14Bpd0be6VwCWQ4GOle0+H9TW/05WPOFXH17iuSUX0OTEU+pakkDb2b7oGDgVQutUtraM7mHTgZpNa1EWqNjgHtXmWvao00xZC0uCRgfSumlhHUV5aHBFXZ3N54usYWAd1QdOW71LZ6/aakP3M6NzkAtz7143Jpd/q0gXyGyOa29G8G6pbvvhPl7jnPT8KqWFUdmdKpnufgOWJvFVg0vzRCQH1r1b47eJnjudOtYJFSExZIB46Cvlqx/wCEg0i6jlRwCnIJqfxJ4r8Va0yPdsJCo2gbTnFcrwbnK9x+zfQ79r5rhc+fuPpmrNjCJnG9j+deJyeINYsWLYI284Na2l/FK5t1ImiZiOOtc08vqL4Xc0V1ofTPhFUtrOZ92NqE9a89vvETw3ty25gMk9elcvpPxs8m3aAwsA643cHFZOreKoLiGQM+1n9OK6KWHnHRo6lUSjYI9cGoao8jPzkgZPJr7h/ZzZbfwvDITtLLuJP0r8//AAvbDU9ct7WEtueQDrnNffHhOM+E/AvzHaywgD8c1tinyxSOnDpybZN4u8RF7+5ZZAwBPevJdY1s3F0xOCDkZq3qWrSXiS5YsxJzzXASXUjXjbmb0BzXFqdDN6RvPgyTx09q4/UmxcMCAQFzXoGjaW13ZyNjI61yviDShbyzsoxtUZPYUKS2Mzy3xKgaaMhWxsJxnFeW3zBWl5/iPB7+ler+JHwzZ52xnGBXleowozPvyDg4UjpWsWY1OgxX2W5J4IGRkAj3rJuSV+ZSC69GHetdcNbEZCqMDBrLuofLkwOC1bpswLdncFYwG2/Nx05zVq3mYSAhxgnFZlv8rEEZINTt8pxkBhyBmpsbXN9Z/mXDH1wRXX+H78+2T2FcBDcNIDzu2n1rofDt4Em2lsAnn+lYThoaxs0eqWbb1JBz6HpXrXwpuBeabrFgWzuj3qMegrxnSJ2a3Uk8+tejfCfVDZ+KFjZtqzRlDz1rzaqbjZnDUVndHo/w91OHSbu7uJB+8Rcpu/HpXC+JtenvtQnmnl+Z2J4Oe9akkr2GpXsR7Ejr2P8A+uvP9QkZpn+Zt2SD+dcUVZXOfrclmuHaTduJ9qY9wxXnjHtVdVkZRxT2gaRiQTirRWyGNdbevFI18VYgfSo5F5O5sYP3cdaPKHPGQetUmhXNrw7cCbVrYBMZkGM19MzXX/FM26BueOlfNXg2xK6rA5A2hvSvcr7VvLtrS3U9QM+1dlPyPQoLU012R6WZZRgg5rx/xpq322eYZbYM4APFeieJ9W+yaNsVhnFeN6tOGt5HOctnoa7acep3VZK1jynxxeFg4UY7HmvKLzGWzwew9q9F8WSrI0hHJzjFebXjeZcOMYOfu969CB5siXwzoMmsapHGo3ksP5191fBb4Nx2WixzyQfOwznHtXgX7NfgBtc163Lx7lyHPPbIr9G9I8Pw6L4ez5YQLH/SubETs+VHRRg7XZ8mfHUjRrRrWH5W2818neIZHyzMeOfXmvqn45SHUNXnyeAcDFfMnjK0aI4xgHqPasqY6itqedagPMYFc56YPWqixdycE96v3UJ8z5fnyeKla2WOMg87R26V3bI5EtTLm3eWSrLtXoTWd5ZZgxJY9Bir7Q+Y5GD9cULanoARjineyuW9Nh1va7h6H3rS0e6l0+7G18DjI7ClsLcMoG3JHTNW2tdm3IDMetYSlfcqN2z17whrkl1CkW4Fj0xwc19NfDnT5PFF5p+n6pIDBbYkVmHPHTmvjzwlI9ncRtnuDgV9Y/D/AMcW1r4akuZFHmnj3owrUajFXpuUbo9w8VyR24YW8yyNCuEG7gCvNPiB4gm1iOwt922JTh2HevLda+Jl3bzXU8F6dvP7tz29Kq+E/iH/AMJrqVlpD5V1mDO/9M17fMmeW4uKuzN+JWnvBqBuQMxRgDd2NeufD/4oTaX8M7i2tQJ5GTbHGOTyKi+Lfh2yXS54YtpCw8H1IFeafArxFDb6tDp9yMgSbVDDg8kUO/QV+aJ5D8QNN14apJJfxMJrqQnacjaD0q14U0RNPXLEebjPNez/ALVGm3fh+60/U/sf+iMykMBXJ+HpPDfi63il+0rbXe0BhnHNcbpu9zWM/dsdB8O9SS416w09ssZJlAyPcV+jVjJFofgePpGoj4x9K+Bvhh8PxH8Q9IaCUzoJMkg5Ffa3xW1AaH4Lhh3kOyhBjvnilVvsaxseO+Jrz7bJc3K87mODXiniMNHBcux+bBOf5V67fMVsFAzxGPveprybx3cRWek3cr4A6ZryJScp6noRVonL/B6IzXGpS8na2OlezeKNOjk+Fl6+0b9p5HWvLP2dYxfWt/K3IkYkV7TrFssvgPUYW2hcHr+NTJe8YPc+DdSt3k8SMuTheM11+kWe+3n/AIsLyfwrPW3j1DxVdCLG1GI4HpXR2Cra2N7I+AMMA34VEm0zpj8KPHtXV7LUS6HOG+brXoXgfVheWxjHDNxiuXtIo9S1SWOTHzHI/Our8M6MdJ1KLC5jeQAc1bkuu4crsfVP7KvhF/tM+ozxkbzhMjtXWftEaonli3U7kjGABXbfCmxt9F8GQToioFi5P4V478QL065rDJ1UPk5r5+cnKtc9unHlppHz/qmhLDHNcTZx94/WvJ9el8v7TdyuNiDjK/lX0B8Trf7PYpbxAAv1r5z+KDHS9JWMnaZjjHrXo4Z80kcFf3VdHmc11/aF1I5O4bsirUcO3aWxjPY1nWUexs5z07V0EMZXb9K9+Wi0PGepS1TBxswAPetSO4ZtL/i+7zWZqiKq5DcnqW7VdiYR6bGA5Pqf6VEtUjSnvYVG32O48DNYN8wNxhTx61vQkyWzKMDuK5u+KNcgbSDmlDdmktDrvC8mYwvQn+Ku4sGEi4AxtGT8vWuK8OqViTPy9hxXV6fcFSu44IPPPXFeZW3O6lsdz4Z8NxawwMkwjHcZrpJvhnZI2ft6gH3rhLHVpLRi0bbatw+Jri6kWMyFmJrGMWzzMRGXO7HbWXwxsGmULer+HSugbwbaaHZF/OVuPTFQeENHubyFZDuOec5NReOdRfT7Vo2YjaDXTGnd6jp0+XVnl/jrxMsM7QxHAzjiuWstRJk3bsNjrWXr9zLfXxkK96WMCOEZ/E13ciirI3UkjZuPFDQd8Acda5zUfF0vKbj82fmz0qnfyncyqcj1NZE9qTuLcg0JEORBcXT3Ehyd3pzTlYnAYkn19Kls7EuwLZLVZltdqrgVpYxH2jORlOPTFdDY300O0k7u1YlnFtUsCPpWvF+7zgH29q55JPc0izstM1jzI0VmXPXnuK6rRPEV1ocglgIK5y0Z6GvMrdzbsMZ4Fdbp9wLqJQPoa86pTtsdUG4u6PpL4L/FC1/4SSK2Y+XLPxt6civqrUl+1WIfqHXNfnB4T1JND8VafeTPsijkAJIxjmvs2+/aC8J6HoVt9q1W3STy/us4zW+Hi4qyRNabqO8jxT45Wfl3Uw29z2rxHT12XWduD0Ga7j4ufHrwz4gvJvsl5G/OMg5rzKx8faO03+ujPbOa62pW2FG3c7SGN5iBwPoK1YNNEi5x9a5/TPE2nXRXbcJ+HNdhpt9a3AUK4IrklzR6HRGKezFj01fs7IFwSMZrEuvBdlue4lK7h6Cu4hRBCz5GDk9K4/VLie+mltoG3sO69K53Jyvc6OZUoNnm2sv/AKY0acImQPSsqPgcGuxf4d6ldTM0hVSxz1qdPhZdkj9+CAOzVz8yPAlLnk5HEeYS46HA/vYxUsLHueK7b/hVc27JuFB75NSw/C8cf6aKbsTc4+GNZJFYf419q/sY+E11S4kvXTdtICNivma1+HscMir9qBXOe9ffn7HPhmHRfDMYU7jwd1ehhYdR3Pa/F0K6bohRf7uPSvAptFFxePO43bmya96+JEwNqE6cV5c1sI4lJ6Yya3xGx003YxJrVYbEsBjqa8812SObT53ZvlweK9P8QYh0ZyOPkzXjtz/pGm3Izng15EtGehF6HxN8S44v+EiugmPvHjFYeisgmUPye5IxWv8AFiP7H4ombcwBYnHSsTR7gSMGz7iuzlcoolS1PTND8tkXJUdMkV1sN1bpCUIXGPvAc15rpeuR2/yn5fXPWtGXXPMjZhIEH8PPWuSUGnob+0VjodUniKkLwO1Ykd2Y5gNxx9a5u/16SJtu85P4cVWh1gs44Zv1rqhTdjCU9TpfENiL+23rnceBXn8m6GQxkHd6GvQ9PkN5blTkEcjNYmraPumJVetKVJo5KiT1OWXKnJGQe/WopGMmcLnnsK2J9PZOT246YrMnt5Y5CF/SkoM5SjMW3E4IFRiRlzwcn3qeSNlU7hknniqs26Nl3L19a0iB3vwa8NxeKfFBguBujUchu/NfQ/hjxpYfC3xFcaVb2o3uVwV9wK8d/ZjCyeK7ghckJnkcda7LxRpkmq/FqQxg4RlHXjtWEqjjUsfRYHD06uHk5I+gfEF9B4l0bzWQBnGd1fNvjjw0GmlYR8e9e+LOLOxW2Y4CjA/KuC8YWolhkYYK16LtZNHjW5ZOKPmPWtFK7gqY9sVyN1p7pNwvII49OOles+JrYxybgvXpzXC38LSZB+/1qYs0epxzx9WYcKOfzqyrCGMENgtyMjH51ZmtyrH5cjoe+ajihTcA2R71qYKIkO5psuVJ981oW941vOCcKw6LjtUUNm0kgGCR25rotL8O/bIXyoBx3p6GtjlPFXiIwwmOI5ZuuKyPhlosnijxtY25QsHlBPr1q74w8PtZXG4rw3bPIr1n9jnwS+u/EJLposxQjqfXNa6Rg7GTd3Zn6V/CXwwvhvwPbKi7D5YA/KqHihS0Evrg5r0KONdP0GCFfl+TJ/KvO/FUw+zy4P8AnNeRONvePUo6I+ZfiVGV8xepJJ5r568SWwaZwwz+NfSHxIjMk02OSBxXz/4gtiZpCcdemaqm2FQ8l8RL5I2heS2Bj0rpvh7pP+htIRg5yTnmsTxNCW1DYD04r0Pwnpvk6GScL8uee9dVX4Dmik5HK6nCzTSuNxycDPNc/rEKgY3jgZK+td1qEax7zkFT2AriNaUMxKn/AHaVEVRaXMS1gMn3SQQB+lRXEZjljK8dzWva2pVeQCD1459u9Ub638llXHPeu1SOTlsdV4bkJVDu/wCA9DXqHh7K+W54H6A15T4XZ5NpH1xnivXPDeZI1U56ZODwK8ytqzsp7HZXWLnSW+bcyivEr6Ca61t7aEZct0r3C1YNZyIBn5cVwfhzR45fHEzFenPzD3rCnpcrl5mkV/CekyaT4osDekKmQSK9b+JEMF1DbPAm9FUZK15f448z/hKkt7f5DuU/0r1m4txH4PVZlzMY8Zrsw0+Z6lY3Cqik11PI9Q1CBYZUAAKgjNeW6s0V5cyZ52nkium16GeK5kTcyrnj0/GuMW0c6sqg7gT83pnJr0LJannX6GBeQXMNypGTms1C0lw4Jwa7fXnXcIxsAQc4rjFZftEkg5APP0qhCTWpkiJALdunStJLe3htUz94jtisqbUipdE+X8arNfP3xj161NmQXWtwGLIQxB6NRb7lmJJPByMdKp/2gXkRSxZsck1teHdJm1S5UrGzQrwcfU03sNbm7pOlloxOSc9fSrbOCwJxleM1qRqYIPICHI4PHtWDNMyyOm3C5C46V5Um5Ssy5xcdy7pOl3OsX8dtbozyyPhR6e5r1nTfhnpOjwq2o3BnmxyucBa5PwbqC+F9Plu2RftMvR+u0e1ZWr+NpbiZ987deua4ZRqVJ2itCY2e56VJH4es8KlvGB0zjNY2qfEiLwRIt3pUEUd1H9yTA9K8zvfF4hjlaScsV+6B0ri9S8QXGrFySQg6bjXpYXBuNTmmTKSWxs+N/iBrHjTU2uNUvZZ5GOW3ElR9K5SOZ45BMrgYORx19KgfzWkLPluMZU56VAzv94Dd3256V9A+XojBtvdmhNq9w10s7yF3HAwM0un61dWVw07O2c+prO+0gY6Z6nbwalSaEfLjgnOAKxlFNaoFdHsngPX7DxFNFBertkJ4PHrXrniLWLTw/b21lAR84ySe4r5T0e+NjdJLBJtKnIPIr0FfFV3rWJZX3uq7R3rw8Vhm2mnodcKl1ZnoreNPJmfaSpz0VvemN4seTL7Wk3ds155HK80xBfZn7zYrq/D9vE01vbofPkY8AjvXB7LoaX0PRvDVv51q93cxKm4ZAqSO3M10Xb92n0p+q2d5psNpGUKIeqqKsfZ5ZoVfouMAY5NdfseWGhcDn/EF9bWO44DkivMta8WON6x4A9u1ei+LNPxAypH8yj7wFeQa5HHbyuFILk7TTpxNJFQa47ygu5KtzVqS5a64RmUYAwp9utVrPTd8g3NkKO1aEdmc8HZwefbNb2RKLOk3LW8gYtuxnHPNVLrV5r7UHjVWf+8OoFSafbs8+1cAt7da1rLRvsszuFwpGTmsrJaspPUzUkuNNkWWE7WX5ttereEtch8UaWba4UCYA49RXAS2cm8YVtuPXirnh+RtHv45Y1IG8Z9KzqJSQS1I/Fuk/wBn3Eo6Dpnv1rmFmCrtJwwP+eleofEa3FxYpdR8KyjLCvLflLKSSAT972rnRz8qJWbcpLDPpmhcOBkNtA7momYq/DY75YdaYJD8gBIUk5welPlZmWPMC7QRx0A9PxoVcYz67QAc1Ecnp8w9zWp4b8Oz+JNWjtoFbBxnnGMd6PhV2KxnKzFx2JOOaljhmuGKrBJjp0xmvYo/h5pmioolKyS7cFn6D1qRRpdsoCBBt6cd65VWTeiCx5FHpd40ZVbeTJ7jNS3HhnUJEXZC57ck/wCFenNrFmm/7nAqJvEVqu75ww/ujBwKv2r7GiSsRaHLFcWv2efsMYauJ8dfDSG8Vp7Q7HI456+1dZc2/kxJNC4HGSAc4FV767eW1D7jx1x6V0RlKDvE76qTR8/6v4eutIVlmXKqeo7VkR3TMQWBw4H0r2HUo4dShZJ0X5sgfL0/HtXleraT/ZurGIgFCeMdPwr2KNf2i13POknEpSQtkOcNnncDUmnqwuBkEZOBite40/7OkUm3crgDp0rpPCng/wC2y+dIrEdRkcGun4iOblVy/wCENNbUW/eQkfNyzHH5V6faxW/h+zPIDd1zXOzX1v4dsysYV5lHQfWq+irea+xkkDqGJOOmMfWuunSW7OCc5TfkQ6lfXevXLJD8sQbk1r6T4YtLNVlnAyeTu78VavJLTw7ZtIyqZsY69f1rzTxB48ubiZ1hkIUAjnvWk5F04dT0DUNe0jSwfu+nA96xpvilY28mIosgdOa8guNSkupQzS5zySeSTUTs7BSpbk5JxXJa5vY9cm+K8cy4SIbqqr8Ro5JNkqZA64615Xg7BtG47uQRTgjySHIO4HAz2pWKPYYNc0/VBgAc+orPvPD6ySiWHGD/AA4rzaGSW0beDtOfeur0Pxe6sIZWyVHBqlJoizNldMTacBQyjnj3qvd2yzKeeQO9bNusclvJOrja351y9xdNcaikEZJbOORWkW3uR5Hr/wCzj4JfVPFUczL5kcbjJr6++Izf2b4bitV/iHIzXF/steC00zQkuplBcjeTj2ro/izqK3Vw5zhBwv6V4OLqc1SyPfw8eWGp5Va3QjkZZOe1VbrR/MmDKAAxzUOpXQtyrDls59qvx6nG0MTMwDfX9KS1RMviPQvCeiiPTWVhyw4rgfiJZ+R57AKeQNpr2jwXbxXmhLJkEqvNeR/FqSOF3VT3JI7VmTY8H1rDfbGHJVdteV6xu+0ScdOfWvXNRtV+xtJLyrtngV5Lqkq/aGRdpG4jqc/XPpXTT2MJlWOULasjHL555xVKSYvGAxGP1q9dfLbhwCCOTjntxVIxhY8AYY45PHatzMgikWNlyduTnrVktuXPXJxnGaqMo8woSGwTknFSwyASbeq/lk1p0AsqxGQDjHp61o6TcGCdR0XPvk1kLKQemB0zmrdmxEu4nLdeDWUldFRPYPDt55tuvUnAySODXY+Hbz7Dr1nKMfLKuee1eY+EdQC/Lz0xyDXcWxO/dGDngg45rzJKzdzOrHQ9o8VW/k67HJ/BdQhw3vXnN9E1tfzL13O3Pbk5r0fWGm1Tw/od0qszINjHv0Fcxrvhu5kvFliiGHAPTJ/GuPlR5y0ZzEhZiM9B7Un8IKtk+3atn/hF79lz5fHSlPg++cnEfy49MVHKWc+6svJPNSxMON/GOMnvW7/whOotgBegp/8Awr+9k3A4APSqUQItDvjDfQ7Buw3pivUIVlluIZ5fuYziuR8M+DJdOuozcNuAPSu58QJ5MMYhYBFXPWuuGmh6GG8zmvG+q+dsgU9SK868QXHk2rIB0BHXmuk1a5+0XmM5wMVxHjS+8mEIDkLnPNepTjoa1WeV+KLgJMy7hgj9a4xIQ1wD13N1ra8S33nTSHO5TkfXnvWboMf2rVrdccFwMD611x0RzLVn3N+x14PX7LHeGMcgAHFfXPi7ba+HzGOCUryH9l/QVsfDVkuMHaMivUviVdeXaOucDZjj6V5lV3kz04rlSPjj4m2ZuNTm7gHOO9fN3juFvNkz/CeDjFfV/i6x85p525zXzX8QrUebNx0Oec1NK5lW8jyOGzZpw2fzo1Y+RDsAw7c1sw2e2QA8+1VNSt/mLHDY5Georrc9bHLy2Ob+zlmGW28+lSrCVA55qwtufOO7BHYirq2ZZgcDkd6GwsGmwncu7kHpWtcWaxoAFHrVPT8rNtPQVtTQ+ZCWHUjqKyludEdh2hoSwPV84xmvRNN1CaKyMCOyjGeDXm+iyHzgFb5VPTnNdxYzBUQHpjJ5yc1jKTi7o1WqsznNc1SSO+8lNzNLx1r1TwX4Nk0PT4NQiZhdkB8mvK9cjWPVI7jKnDggHGa9ts/GVtD4XWVDvl8rYq/hXu4V80bs8XFaSsti/wCIvGFx4m09LaLKy5CMcde1cD4itW8Dz2t1EWik5k5Hoa6zwHpc89lHdNGR5kwbOPfNVf2k/Dt6bjTJbINLGI+w75zXVOSXU5Y7pHuuoW9r8afgnZyl1eeKJWPcggV8M3/h9tF8UXEEM8kYhlIbaxFfSH7KuuajpbX2h3iuttNGWjVzwOuR7da8l+IfhXU4PG2qLDbFo2nbms1KN9yoxlGVj6S/YvsJ9e8RIz5kSE/fJya+gP2jNSaPWNH05W+QvuI9hXI/sG+Bk8N+E5tQvTsuJm+6/HFXfjlff2l8S9PETh4k4JBrHESWtjohozE8WbbHTd/IGAfrgGvC/iaHm8J5XnzDk17r8THjXQgispbZgYPevNvEvh0alodlCZVGMZX8K8VNXuztUroT9nXQHt9AkkwBlWJ/KrPxA8ZNY+HL7TIstczAoqDuTXXfB+3h0rTZraVxFhGXk4Brx34samdG8XR3EFv9rROdq8g80rq5jJ6nJ+GfhFqmi6LdazeRsrMC3PPWsfU7aWLwncTbCxbJ9+a9q0f4oSeK/Dstre2q2QVcRwjv271zOuaHBF4ZljYqFfkD1rnclzHTF+6fOXh2Nkuoppl2jdgk59a9s0HR49UutOMBXb5gJxzXJ65odvJalLRB5ijIwKvfCXU9RTxTDZvA7ouMtVVNU2jpozjJ2Pt2xvv7P8FRQg9RjivHJyLnVJG3Ywc16Pq1y0Hh+FmUqAmenevBtU8Ti11CVt2w5wG9a8WMZNs9jmSRQ8eIL/VtucqoxXzP8fJAuqWlqgwsSg/jXvsurC8mllZjt3ZO4/Wvlv4uayNV8ZThWwqHYMnNevgqfvnlYqehgWKlpEXLHnn0+lbyhVYc4bFYelq7SlmIPuBW5HGBJnduxweMivXkeYtij4ghXaABnvmleVTZRp9/K/hTNdYbo4iSXBzwMCluW2xkAg9Af61MvhLhuKrBbVyDt28Y71j28JuLoEnPPetK8fy7FFPO/kD2o0W38yYMfur2IxUqXKmbcvMzpdLR4YVA+8cc1oQzHevb5qq2oVAONwz0zzUMl4Y7wAcmvOa5tTqj7qOvQhYQwPGK6D4f6Kda1xEHzAEGuXid5LEY5LLjrwK9f/Z/sVm1b5uWA5op3sc1X3pH0DovhmPRfD+8oN230r5x+L14XupIVJyScnHH0r6s8U3qWfh07WCkJ6+1fKPjCxkvLm4nbrIeOc11UvMUlY8ZNm0kxLcKpqS6jWGDkZ71uXWn+XcOGBG0YzisXWxsg8oE5Y+ldDZmzl2le4uCMAr2GKkurU7Cewp9rD/pGSOvHP8AKtS6td8JOMjH5UdhWMTTWZsnrxzjrVi8hJzkbV4IWltbZYplzk8dcVcZBMHGORyKpsLFC3jI9hnkVqQxs27B4zVW3Zox8wz2q7bSLu+XHvgjisZDS1Li5aPbjLfXFbWh3G0jd0BxkDjNYMjFcNng8fN3rT0q4EbEZ69Mc1hJG8TS8W2U0tm0kTlQR2NeKarLcx3MiTzPMM8b3JxX0FtF7pboNwZOB614t4009oLp3Uckn8K3wsldpmNePVHMLI0jblIz6d6RWJYZ4Oeaj5+Ubec8nNPOAW4+bPXtXpnFqXoNQubaT91K6/7protJ8f6vpkiEXLOq9n7VyManzG+YZPPWl3HcCJCAODnr9KJRhLRoOeS6n0F4W+OAkUW16RG7DqTxXY2PjPSrdXuBIpLDs2TzXypDIFYnjHXPJNb2ma9NGPKLkLnBzXm1sJHeBrKvKSsz6EuviPbFiV3MM9Krn4khSNgPTPNeRQXxkUlWznnOalSZlbLHIPevNdG26MFI9OuviJLNIGDgDHao1+IEnGGBx15rzl5uPUHr7VJayLId2d2enrik6RopI9Ht/G0jyDcxAJ7Gv0f/AGQbz7T4Ntn5+4D1+tflfp8geSNF2hicV+o/7IUJtvBVqD97YP616OHjyxuQ3qes/ECYySKoPBrjNUTy7ZvTAFdP40lMt0oPciuU1+b9yfyrGszro+Zg+KGL6HJ/1zrxyykVrOdX7k4r1/xFJ5mhuD/crxK0n228/oAcfWvKlsd8Nz5b+OHh/wA7UpZUOfmPNeaaSptV2NgHHc19FfEPT1vLa4k2ZIJ/GvmfXLw211IiOUKnaNor06EueNjCo+WVzWmuvLUtuIYD1zUem+IC8yg/OF6HFY9pMbxgM5A4B5rcsbBIP3j8Y6Y7810+ziZ819Tcj0N9SYMSdpOTW7Z+HVsk3FcYHWo9H1eC1XBOcdqNe1x7i3cLtjQjPByaqMLIzlJssLqkNm20OOOoFUdR8RWyk5wM9jzXnt1fu10wMrEBhhicCsbUrqXyyvmswA/vdK19nF7kc3c7241y0nOzzADjtVKXVoEYBW3A9TXnLXUoYHcR6445qRdQcknecj1qHRVyGegQ3UTtuyM9RkUy4hWXL8FvrgVxFrq88fzKx9RxWtY6y0jBXJZj0NYTpNbCPaP2dblrHxVcMASWQA+nWvZvA9j/AG18UL5+HO/pXh3wRunl8YWtmvym4cBmr758A/BSx8OTyauZA00o3GuGdGTnzM9zC11SouDPMvEtq9vqEmePSuG1xi0ZBNesfEO3RL+Zk5NeIeJbzY0gzxXdH4Tz7e9dI818YW4bdx0yeted37bd4C8kn2xiu98QXnnMyg56muJurN5G+7knJ5NTHc15Tn3Uycbc9wccUsdvubjBPpWlLpIjVix2ZO7A5FVkZbWXIAx9a25jJqxasbcGZQTwOSBW1a6gI7yKBBnccVn2cyyEE/d9a0LW2iW9+0c4T+8cVx1pPZHZh4RlrI7660Hw3eWURvIt8rAZ4HJHWvor9lfwTo+nr9qsLfy/MPp9K+O5NUk1DVY1jY4yFAzX3t+zfpp0zwvblxhtmc96lcyVmzkklzux7N4gvtq7RyAK8616TzIwufvGum1rUBI7DoOlcbrEwLNzwq8UpXsdMHY8c8cW/mTTNjivAfEdvtvJuOfSvonxV+8t5z0zXgXiG3BvpCex5NOASlc8nvLcX2vbFUA7scHPIr1DT7MW+j4YckYAFcPoNmbrxIQem/Gcehr1aa1EcKJnPOT+VXVexlE811+Py1Y4xxXntwxuLzb3XsDXqfi6EIH2nFeVxfNrTrnt61tR2ZE+xsQ2OIiSi7sY+bv/AIVkaxa+XIVA5xXXRQN5YUfMMfxe9JH4Tl1C4BYMR0GOlXF6kOOhR8G2MkgAVa9j8K6LNIoUqQKg8IeEYraNMptYYzxXq2h6PDbqu44rnqRuzSLsUtJ8OttcEdsVnr4NbT9ee4C4LDFegw3lrag5Khse1ZeoeIbRG+8Hb2FSqTNObZnE6l4ZhuteinlQK4x1rq9c8uzsYY8qUx0rA1DxRb+YX6Ht04rC1jxslzCF35C+vet4UuTVBXruslc4j4kWsLIzQcHPOK8ln1BtL3NMNrtnFep61fRXm5nfnGf1rhtZ0YXDOww3JO3Arrj5nEzzy81N7jzCDuY8jmqfmNHCQDkv1wcVvXmhhWLqvIArHu9PlZiFAB6etaGbuZczhndwdxbn/P5U3cq7d2ApOcZ9auf2SzY3N04O0VqWOkpLJnGecZx06U+awiLw/wCH5NSmDMPlz+te5+E/D8Ol6bkoOF+9XOeENBMjoSPlU/w9K7a8uFs7cxA7TjBNcFaty7HqYWhzyuyHw/o8eqXU4VQOoyfpXM6n8J9duLuQwbRGz7gOa7bwrcLpcbTN1f5vmxWk3iybecMBk56jArx3XnGV0aZhyXUUeVXnwq8VyRGMTKy9hzxWVJ8EfEMjZZwdwzzmvah4okkXd5vOemefqKT/AISBmJYS5PTit44ycdkeFy32PFJfgfrjj5ipJ7EVBN8E9fVSAIyvUjFe4t4idW5fb9cc07/hIZMFg4yfQ81r/aFRB7Nng8nwa12NwCi+w9faqM3wm10MR5K8f3RX0J/b0nB3bs+uM0f21JyeGx2q/wC0Z9hqlLqfNE3wz1mH5mtScnnis2bwdq8OPMsnDAfwrzX1K2sfMzOnUYxwKaurW7f6yFJM9itV/aT6or2Z8oyaVqNmxzbzKfdTU0OoX1pkBXOOSMdq+oWk02aPLWkefoKzrrRdGvVKvZx8+2B/Kq/tCElaaD2T6Hz/AKbrl/JMFXJPRgw6V7V8J9OurO/i1G/ZREnIDfzqZPA+hrKGhURNnPTjNb0OkxXluLQXTLF0wvGan6zRlsioxn1O18XeNIb6OBrYLIFAA284rFtdSnvpIYgGQZ6dKrtDYaH5UU7YhQYO7vVzTb2Bo3vYUAjOdnHFb88eXQ7XTlGzsL40hSDTSuCCf14rwXU7MTXTDdlg2SO9euX15NrUzIxIXsM/pXJ+ItB+yqXbPmZ/hrGPuoo5rTbVlYkjJxUzRssTBU5Yc/WrEEJWMhuHPfNWoI1fGWwD/DjjOarfUNDLh26XN5hLFjgjHb2rpI7hbix3nI4yf6Vi61GFlVD0I/u8VoaY3+j+SoYBQDn86iWwFxoRHbtI/JUY+WnRwtJp4lx83U1PqDIbdEVDuIGfwAqa6kWLTxBlVIK5GRmsHfoBa1q4+1eEmWT5tq8D8K8gkkCybACuD0r1HVrgSeH50JwoHGf515HKz+YNz8hvz96cIXMZ6F7cZFXljJnPNMjcqrc7lxzxzVUSFt/z5OPlyce5NL5yLnBDMTjr+ZrRxMC5DONyknjr8xx3r1X4VzJo9jc6pIP3jDauTXkCzKNpbCnOBzXoel3Xl+D4wrGP5ecc9q5a0eaNmEdyz4i8cvdXUh3uVySCvTGcVy914llZipZlYfy9axbhlEp2sxBOTwaj5ZunJ4xnnP41rGlCKSRLZqNrUsm7EnHHXkmo/wC2DJ0OWJ2nAwazG/eZDfNtOT0wKYrqPcMMFcVpyom7PVNJvpLy2CMS/A49ea0NQs9tuV6N1Ix2rmPAt3HNN5bFfT7xrv8AXoUi0zOdzEbRt96xtrqevV2PKLqTydSZV6egxXE+NrUxXCSbWIJxlvftXpF9oLRRm5dcsoPJ+tY8fh+Hxc3kMwjK9wf4q66PuyOGWxxXhdZNYkWF0OyMDBI/AivRmceH7WOMLgt74xUi/DuTwnMs/mBo2Izj8Kh1a1N02984x35HtXu04X1PNnPWxk+c2qXkEbHdGzZIYZAxXfHULfw7pbShV39cEVxfh23aTUCQpxHwT2OPoKd40vJJpPJViVUA5XpW0pcooxucz4q8ST6rcEo6spBP0rkpo2uN3Hz4zWzNYSMz9cYyNvegaftxxhjyc4HauR1GzpUbaIxbe1O4DHH96tO109ZCobCZbII+lSLEIgVJCk8gYzyelXY0DAo/Pt3/AAqHItR7jo9Pif8Ah5xnj1FJ/ZquoLDg8+4qRpNnzqTxwOlPhdUZWB29y2e/piseZmvKivcaaswCjBGAQen1FZd3oqxSb4xl9wx1Are2lWBQgDd94sOfwp0yeZwxDD0z096alqLlZmW+s3FnbmJ855AXFdL8J9Dl8SeK4gy7huBIrm72yDSEL8x6BRX0v+yl8N5JLg380WGyMZHNbTqKMGxQp3kfV/g2zTw14QTAEeUAHavIviR4jjWaQGRSy9Oa9a8aedb6clvbqdix/j0r5u8UWLteM9w+B1Ic14UY88uZnpykoqxiXc8t+rH5tp+YYGaw7/xBJG0duvJ3Y9DW7ceItL0qycNIpfHQV5VceJYX1oSs37oPkfTtXdGKMOa7uz7M8B6ybfwu25sDYPr0rxz4ka0L7UGjDAgnHNJpXxKtV0MQRyYIGCM15xqXiH+0taILjbv7nmuTld2W5Kxb8USJa6KwBJZhjgdK8UupFkuGXbnefWvSPG2q+ZbCFWHQZU+teXNg3ZAByD2NdNPSJyyldjr1mj2Rgg/UZ/DNRqoWNVyOeTupbjDTKDkbVPBNOkyqdG5A2+nvWtxGVdD95nLID0wOlP8AthVPlO5u5x1pL6NlySOnGaqwoXAx34NarYDRW4OTjgHqMZxVi3uDDjI3jnr0qhGrMFIIGD/Fwauw8qSHDAdunrUyasGvQ7fwfdbbhM9DjqfavoPwf/Zqwxu6Bmxk5NfL/h+5MN0EByR0969V0fW544QA+OwHIry68ew5JyR9EL4stLe1SFNiIvOOtVJ/GlseRIvy9OgrwttUnnJLOy444NVbi8k5y7NwCDXDys4nTXU9um8d2wUASr15B7VUl+IVtH8olDDtz0rw/wC1MygsxJJ9ab9okVfvZGaBKJ7PJ8Tol+65/Cq7fEzO75sE9K8eFw3O1t2DnHcUfaDuHUeuastRR69H8QjIwbftOfWtWLxk2oRkGTJxXicMhB4Y/nXW6LMY4zzyRxWtPc6qWh1Ul0PMeQspPJ615h421bzpJFA4PvXU6nqBjilG6vNPEEokldwScc169Muo9bnH6id0j4HFbPw10/8AtDxVYIvKs4zj61z92xkkwm7cevFep/AHQDc+MrVipwDnpXQ3pcxj70lY/Sf4F2Is9Bg4PyoOv0qX4j3geGXJwMcCtT4dw/Y/DycY+T+lcV8RNQBkWPdyTzXkvW56Z5n4ktl/sx2x1Ga+X/HUAmvpdpPWvpvxbc+XpsmG5xgV8+eINP8AOuJGHXt9a0pqxjPQ8nktPLYswxuPrVTUrbbHnaPbJroNYtwsu3bjb71l6nE3kq2DyMYrRrUzOTaMLcMANxPoeKuxtuXbsxgYzQ0a75f3ZORwx4pFZIxjuOOeaoCvDLtvMlh6YrbaX9ycDcMc+1c/MoW4EnBHStnzt0KqMgEUmWg0L/j4OGXOTjB/nXYwzbQrL1P97iuH0qQpebAcHdk11ckhUBgCB2rCSKia03g258UMqxDrwSDXo/hH4a2ejWCC/mL7RnazZNcz4U8RGxtQV7c5rRvPHE0ny8kHI5Nc0sRVh7sWebWjzM9P/t/T9PsYra3VUjX9Koat42tLxVWZY5NvA3c15DceIpm6vz0rLuNWlduSwOeO9Z+2qS3kYezS1PYLfxzBps3mW6RI+MblFRXHxBhmk3vFC0h5Lba8cOoTPkluPX1qGS9ZiTvbGOOaXtJ9zTTqe7Wfx51bSLcwWV4YEP8AChwKxL/4wX9xOZ5LlppwfvE14w14y8lmJPbNVmum2HMhyDwK09vNqzYHrtz8Ur26YPLcSN83c5/CoJPiZecATNjtmvJ/tRaRcvwBkjNH2qVlHz/kanmYOXY9c/4WheMhAuHU9yOKqyeNnmYGR/MOPvNXlv2x1IBZj+NBu5S24SHHTr6U+ZiuenN4ylQoVO0deKbc+MJbvIkJYD1PFeY/2hNvO6U4pP7Rk3H5uegJpWbD5nog8TKrfLgfhXrPwGhi1jWkmKKefvYr5gj1GfzNu7GWxnHWvrD9mHT2XY7qR/OiS5Vc68LFuZ6/8Vpl0/QWVeuOxxXyRrDSzXEknzcvX078b7zbYGNT1r5+voUjtssACe9ZQskexO6MCYfY9LnZm/hLZ/CvlHXnbUPElzJnOZDX0x4y1ZdP0K4B+XMZ6mvnbR9Nl1C/km28MxINerhXypyPNqPmdixZWv2eIFypHf1xVmOTySNw+XGeR1qxexiFvLP8IxkCsy8kbIHauiLbZk42KsjedeF2bPYA1M0nmXAG7uTlRVLeVZcrk9u9TLIIFZgAWPrWrVwRJeKZbnYCuG6L/wDWrd023MECsVG/scVnaNYtM291+9z05rbbKybMbh0GOgrlqPojeKsTNJ5akvktXPTXTNeN83+RW5ffLbOzfd7HNcwGCzAZ3AnBOKiEdLsU5Ho+hzC4sVVSXYDsK9++Benvb3HmlGXj0rzb4SeG7W7s4jOoyR0NfUPgDw5bW1uXijGMVk3Z2M4tyZN4xupJNPWPJwfl5rzXVNFRoCSMkDOcV6T4wwHhjHTPSua1iBfsLAfeArpitCmz598SWuJpRyPm7d65XUbEy4UqMryK9B8SQ/6RIyjA6VhyWoMecHPcge1XYk4H7CYmOR3HTrVzyRIjAHGevtxVzUE8ltwIU5qpH82XHB6f40hIymt/3v3uAKljhDRnj684pbravQYBPDY71LHwGYHgjrmg0KEkYD5Vee57VHCwjlU9RnOMVOwK7uMHPHv61UZmEnyj8B+tAGncSbrflgT1GKn024EiZb5MdKzGmHl5YgAjv2qXSZlLkDBP1qJLS44s9B0O6DJsJ4xg81x/xC00SRuyjgCt3TJliKtvxjjnvXVNodrrlrhtpH61zRn7KfN0Cp8LPmCaE7iCOnamrGFZnIyvUe4r36++E+nTMWG0N9Kx5vg7a4xG+ONvBr0ljKctzzZbnjAJZVJGDngd8U44Vs4yOp9DXpt58HZYVbEpA6DisG8+F+o233PmHpirWJpPqSckswz8oww+771MrN8rFiCR+daFx4N1O358gsR2Aqi9jcW7FZYXQjgcVqqkJbMmxettYa0YADIx96uhsdWS6yNwz2rhpGO05GAPWp7e4MCgo2B/Os5U4zQj0VbcNjgn3FW4YvLxtGwZ9a4a18RToyncQFGAM11Oia9HdJl22npXDOhKOwHUeFrX7frMEYAb56/VD9mWNbfwvCowMKtfmN8L2jv/ABFvTlIjwa/Tb9nOZW8PRhegHNdlOHLT1H1O78WSK2oRrnnrXJ+IPktS1avii6/4qIr6J61h+LGZbVMelefiNTtpmFrU6to7gkA7Dxn2rxCPPk3Xsxr169Jk09gxPIP8q8oWPbDefU150l3PRp7nnOpeXdWF4h5IJ96+UvGFn5fiKeIDktkV9A6x4g+y3l9AvAZjnmvLLzQX1bxE0wQ7f7xFd+HXs9Wc9VKUjmdM0cwBSwPTPHrU1xcSfcx0716DdaCLO3GI/mYY6VyN7prLMVAyO+e1dt7sztyow1uJoZ2bLEe1RX2uOF+bI9f85q5qUf2WEn7pxzXH3zhmYhvm61ta5jJk1zqAZi4KnvtqjNMZGOBjtzVCQtJIMLj1+lW+FhG85PtWpkQKwOQ3UdKrswY5LnJ/KlaTDcAYA6+tHlhXwFx/vHmoAsQZGV25545q2qlYw/f0FQ2sLEtt49DVhl+bsQtAHc/DXxY/hfxBZ3RPCMDuNff/AIF+OkeqaPGguFJ2gda/NW12q2SwJz0FeoeAvGU2lsiGRljzxzWFSOl0ddNo+0vFGqrqSs6ndurxTxdu/eHGDT7X4r2X2FUnm2n3PNc5rHjaw1QlI7hACepIzXnc07nowjFrc4XVz5k7YGDgjoay0hfexCuxB54rsl02C9Yljvz6Hir0Ph2HaVKgcZGPT3qHUtuaexb2PP7tWaFioLEDpiseTw/PcTeau7bnB4r1C88OxFsKmABxXM+KtWh0WFLeL74ODg+taRq9DkqQUPiOKvPOt9St7aBWYnrivRNQ8PNp/hQTurCZhnkc1nafptvezWtwBmRsfNXrN5pI1Twx5ZXLbO9Y1Kl2rnTGKcHY8T8G2/8AaHiqxhw25pBnmv0j+G9qmm+FbdQMNs7/AEFfn/8AC/QzD8Qo1cZ2OCOMV98aJeCDSYUzwFxW0uh50YuN7mhqkx9c1yurXBW3mY+hHNatxcedIBnGOtYnipfs+lMR1/8Ar0jY4LXPn02Q9T6ivDPEEJ8ydyDjJ5r3PUWLaSxI455rxrWoPMW5JHAJoA868ER+d4gm4GVk44969M1JQrLjoorzjwU32fxBcBxj58frXpWoyedtPT5aqWpC3OA8aDbCdvPrx0ryPTU+0a04Ztqk8nvXrPjhglqeOfWvOvD+nkXjy/wtXRR0iyJq7PRtP0+PyYm4Pyg9K6TT7eNVV2xgHOMYrloNSW2hAZgCMU2XxEw4DYHpQky9T0e31qG3jwnyn6VM/i/yv4wCo9a8nm14/eLN8xyQe1Z154lJDjcR+NaKNyT1i+8accyj8652/wDFokOQ65+teYz+JJdwyw2/Wsu616V2wp3D+I1ry9iGz0DUPFYbj+In+E81zt34gZi2JOOmM1yU2sPwHYLu4zjpzxVaS8O7aeBnnvzV2IOkbXvlGTuOcc09dbjmwruu7ByTx9K5J5C2ee/51VSaQNjPviiwHZOqTMAvIDckGq0umj5sDkjt9etYFrqrW7ggkr2yfzresdaiu2C7gGqJXGrdSKHR/L3MCAMfWtnRfDrPMAFbB5zjANbGk28dwAQFKkY9zXfeGtDiaZWbkKAcmuWpV5TohS5irZ6cdF0mSZk2HHp+tc/YSPqdw0zkhA3X2ruvHF3b2ummEMuMYryq88SQafb+REVHHJBrgd6jPQUlRWhv6hqQ85oonXZGM8etU21BdrfMCM/ezXn9x4mkbcUfG484qp/wkEmTuPHp61awrkeRVk6kryPSv7YRVOXVj9cCpotUjK7dy5b+7z0ryuLWHaQhWKg+laVjrMqsFZyDnAzzQ8LYiOx6Sl1uzgEntgU5g0nALAkc4/lXP6bqyKCScMDj61a/4SKKNiPMVDn7w/WuKpSkirI0m3rjDd8delNS4kXI3cA/ez1qCO/S4UMrbm6HNK2dvC7R7965n7u4iSS+n4XeQfUjNMbUDGwJbt/WolY/dY5T06/WkkkLA4GR1H86qOpPN2JH1Ro25XI/z1o/tg7iOSM5+UmqDZbIYjnk1GwXy8Dnj+HrV8qDmNdtTZsDzMAAD5vpWl4dvJLjUrdFkz82Bx+tctv2yIMYKnnJHWuv+GOny6p4gBVSyw8FiOhzUqOptT1krB8WbaW8vrGzgJBYgkDrXf6P4ae38MRQlTu2+nNYmuRwX3jaKMkHy2AB+levXUKQ2EeBtGwfdr06d7anv4uKUYpI8R1KyfS7ozFTtzycVlXWoR39wxYjZjHrXf8AjAxyQuEXp/P2rxy9uvss0if6v/eNbpXPHkQ6lcRw3LrGNkZ/pTYrrzZE2sQg5JHSsCW+L3RO5SBzyT0NXY9SjtYSdyo2D05qrMyLGpThroADeuMfMKtw6nHDGyodnyj61w2oawZLoMr5z35FVptUk3KituYnPvVODaRNzv5teUTBsj5R8uQOelPvL4TQmYytsU7gPWuRsdPvbxmlw3TkYq7qkN1HYjarFMEZ7daycbD961ztdBhk8UrDZoSXmyuCOtcV4o8G6h4c1uSwmt3EueAFrpPhTqDQ6rpbNuBWYfNnpXvPj1tJ1DVkvnjV5lj+92zis1LkTZjKV9GfNun/AA71fUFBEPlDGRu+lbFv8J9SkbcxAycZwOBXptx4utLbKxhFIH4VmXXj5V6OpT6etckq03siNDkk+EMxCmWXODnHFdJZ+A1s9NFm7qy4IJzVabx5C2CCSenXAqnJ48HQSfd4HPNYuVSRSsP/AOFX27N/rCEzyM9aavwvtlOTL82OTnp71DJ47csWdwF6DBqvN44cfdkyB97jineqJpFv/hWFqucyZzzjOARTv+Fa2TIoDbV6j5qzT44lEZHzHtkHpUK+MJXbashDHoB0o5qhnyo5rwrcPFcJtdgoOOuM/WvZdwvrGMswYJzt9a8TsdMutPm3Bty4PJ7V6b4b1B5tPAfqy4zXbJx3TPTk1KJR8b6wi2LxxkBsfMMdK4LRdQaCRGjLKW5+9zk+1X/Gs0kd8Q6nBOOvU1gWchMmN2Wz/F1ram7anPY9Gk1SS9jVJZeOCBnGar655dnpxY4Pyng1nTXkaaWJYzsePp3NcvLqGo+KpVtYIZPlbG7BNfSYeceS7Z5FaLlM63wVZ+bA0u05JyWYZNZ+vwquoSlVLJ6YGea7fwvoNxpWlqJIzHxjOMHP/wCuuU1xCbqQ7ztYjOf0rGpJSV0XTd2cw1qkcYwOR/DiqV0uyOTKgHsN1bdzH5MbEkKCDhjWLOu35jGCcnnHb3rnOlGcF85g+3jqec1OGKyEjJUj5Tn+VJiNiWKDnn5eKTaZFVRldpzt9ag0SuPVTIBnKjgnjnOKuJH5a7SAcjPPH0NRQPGcoTh+pJp0cwGI2xjsWHSs3uWWfLTahWPg9Wzmm3MKIxZCcL0DYNLGw+VW+Ydcqf0qw0aFQcN6jPNIq5HbxrJNCzoQc9cZ7197fsx2tqdHhGFBZV579K+D7SF1YtnJPJ7Yr6O+AfxaXw2UgkfIjOOTU1LyjY1jtc+w/GWlxW1i8rjjaeor4p+L2uO+qyw252nkcHp+FfRnin4uWmuaaYkk+8uOteC6x4bg1K8knL8seAeTXLzKO5i6i6nz34oupIo2bcx49eK4SS8lmIbc2c9M4zX0f4g+GUF+jAHOc1wV58G2Vv3eMZ6gZ61rHEU0Zc6OK0vXrqKJh5jn2bGRU+leIHj1IszMRuznPWt24+EV7FkKWIrMb4b6jCzMsQIHA4NUqlN6D5iLWdca8aUk49MmsOzYh9xHVvT+fFbF14T1KGH5oe/3dvWqkPh3UIX3SW7Yzg8c9KrmjayYtGZrEtdscZG3H0q/Y6bNfSlIkxkY34pg0+4SYkwlS2e1dn4E0/zr2HcoHzY5FF10LQyP4Talq1mXjQSbhngVzl98Ktb02Ri9sWQdK+2/h/oaJpq+ZGCMf3eK0Na8P2bHbJbRnd/siq1C6Pz7k025sQVuoDGc9WBBoETKrOpZu4PVfpX2N4m+Euma1A7LCgb2XpXz/wCNPhbeeHLh9qs0e7gDgChpjucDDJ5cm4kgnoWOQK9J8M3cd1bIoJLAdV6V549q0UpyCSvUtW74fvDZvyw+8f4s1zTV0a2uj0Bm+VhzuBxk1UkcNuQevXvUcWorLuwcnFQS3Ss20HnH9K4ZLocs9NB5/dlfvYzQclVDZHH5VVWQtgA/LnninrNuXbyeazsZEgy0eB64HWmNIVViQc9PxpNzKq4zx7VIGJ3YG4k5p8vcpEtru3IeTu7V12msVTPTA78VzVnbndgAketdLFbyC3yF5Iz3rpp03ujWMlExvEGpeTG43KT+VcfJa3GoFhGN27j8K7f/AIRefWbgsEyOmCDW5pPhOOyuFWdQrYxjHFerTtaxEpHmlh4Gkt8zSLhyPunpXtf7P2hD/hKEYJhU71NJ4SFxb5jGQR2r0H4K+HxZahkx46fNitKkWqYUZqUj6x0E/Z/Dvp8v9K8l8cXXn6oq+nOK9V837LoMag9R/SvEvE14G1SZs5xnFeLE9Y4zxld4tyleRa5IkNvLK3BHIr0XxZclmOWwP9o149441D92IQfvH0rqgc9R9Dh9Smaab05zzUWpESW6vg4AwBjmnOrSSJx06+9GoL5cIXg9/m7VpLck5WQlXO4b26cmq7MNxXaM4z061NJN5cpJA79Ko3DbW3DIz1PtinYjmFuNjQoRwc9RnFW4ZWkhxkjjA9qqx7bi0IAz6DJx9aIZwsDLuyQegHJosWmTWLMl8MD5hzgmumuJj5a/KAvXkda5iyBFwjEcY4z2roZhutkbOP4T+FYyLTOi0WUNbZXP/AatTS7XAyVOO9ZPh25V9ynA44BrUuNqsM87e9eZVumcdRakEzbmK+2elVpGbpnFTS465GcdqawyM7cDGagxZWkDbRtOR9etQyMflA9ecVZ3H0wMY4qCT93jk0E3K8kh3N83zZqtN83BGG7Va2fLwNxPrUTKuMHhh3rS4rlZdy9xk8cVGo27tp3N3I61OX2KpyDxx61DIyqpPY9+tadBDmyRksMfWmbj5bLG23qemaasm5SAKXPygL8rHnNVFaANl+U47jrnqaTcQAcE98d6WNi0ikjJbkk0+TL4ACk9B6079CkjS8K6c19qAYRfu1Iz65r7a/Z/0U2OmpK6gMecmvmL4a+H/MuIVCcsQTgc19meGbeHwv4TMz4V9nGeMVnVelj0sKtbnC/GG/F7qQtkYMFOCB05rxnxhcLZ2qr0dmrtfFniKOe9nuXbODxzXgvj/wAZCa4ZA5CpwOc1nGL0R21JnOfEjVDNZm3RtzSfL83NYmm6WmlaTuPyk9SMVUtbxtf1Zd4LRx9wf1rc15vLVIFbnA69K71eMeU40+Z3OPuoZJ2aQkhOo7ZrF1CURqcFiB26mun1iZLW3YE89evFcW2b65VVPeuunrqzOdhLJWklLHoOMitG3tXvbpUj+aPIB/H2qS6tRptiM4DsK2PCskEUJlk+8CMcc05Tdrolb6k8mLGERKAG/X86bYfvpDwRz90is7Vb4T3p25AFamktu2bm5rBrTmNkyLxBJ5NuwwcdMCuas1LuCw79Peun8VWrtDGVHGckmsbQ4zdXa9xnG0irpv3TOZ7P8NdQltvIQkndj8K+w/h4V/sXeeflr5B8A6fjULYEL1GAK+wPBcfk6C2Ow5rGW9xUluc74u1BX1CMD7uelcv4h1NfsDAHa468/wBaZ4+1JrHUUOcDJri9Y1vzrfr+Ga6Y7IbRzeqXC3BO87efxqjMqtbZXk+x7VQvtU8y4IA4HX3qQTB7fGMVctibmNqUPOR92s7ydrEYwd2BkcGtK+k2/N1GMYrPt2G5hgdagZkX1uyyFCMg8/LUcZCQscYxxxWlqg7gY/2hWS/EJAO9vyo1LK0kwXgcZ5J/xquG/eAgkYJ6Dis+6nLTDcccgfrU63AzhTxnvV8pnzFq7wFAHT+KjR5vLuAOpz+FUricmM5xim6awimVycEtxyQKpx92xO7O8t0O3oflH+cV1eh6kvkgFsHp2rjtNuTJGc/lVvSb7y5nTnj0rzZwujd7HdteCNcs2c+hpn2yNvrjisKS6/d55+pPNVmuX6bhu9c150o6nLJanQyXA45yetMa6Lc5GPcVz0t+4XCvux1xSJd/MpOfXr1qeV3uZG1cLDKpV1RifUc1jXukWVxkSQoc+gNT/bCFOfm/HkUkki7c570rzjqmVY5TVvhzZ3m8w/u+OmOK4XXPBt1paFif3YHylQa9ojmR1YocN6mszVreO+tZYWGTjgkd666OLqxaT1BxUtDwyO4LNhyw2tjGMVaguHjwgYoWNRaxatZ6hJGSNqnP60WKqbqPuc59q+ovzRRzNWZ7/wDBy3Fjbi46Mwyc++K/Sr9mHLeFY5GJ+ZQea/NPwHN5dlAikZkwoxX6efs92J03wLASOfKHX6U5v3QW5Z169E3i+ZM8BR3qLxdJ/o6L04FY014bjxtd5PCkVo+MJBtUE9h/KvFxG5209zkr6722+3PeuCuIwLa9IG07SeldZrcwiiXJ6msB4RJZ3Y/vqcH8K82TuejDQ+Q/FE7v4luE7sxz+ddZ4e0NWWORk3d+RWR4m0KWPxc8pBKE46e9d1pCpb6bkL8/f+lehB6IlrW5y/iKBWu9mOAOlchc6eJWkJUdeK6/UJjJeTE8N0FY19H5ajgdck4rriYTPNfGVu0cYAB6VxLWpcszAkbcV3Xi6YTZXaSQM4I7VyfliOFzt9q6Y7HLJamE9iiSA4JGemKddJtjAC/N9KtNGWZVzhicgUlxDuh25GV6NVk2Mryxty30wtNQfNuwc9AcVJt6jk4PapljGfbrU3GSwx/MzY28cMB1qSQrtx94kdOBTVO7oSFHPXijAcF8jApCZNHJ+8AGfxrb0e4aKZCGOOv0+lc20gEmCTjrwcVpafIfOHqowDiole2hUZHplnZw6xEu9gN3PpTLv4ZySN5lvOUOex4rK8N6kVdEDNk9M9DXZtrBSNTuJx3H9a8ipKcXodN29TM0fTdY0eZQ7maEdecmvQ9J1GOWELIGU4HDDmuLj15ZCRvHTmpo9W2NkPXK5t7o2p15QO01CWOG0lkzyoz15rwXxML3V9WyqyFS+Acda9K/tl5/kZ9w6fWomjtWlEgjGF5BpwqJSMq1R1upUtbU6StiXTY3B5PtXsOg6tHc6aY8AE8c15Tqdx/aEkJYY2dK1NF1o2UgUkhcjODVzlGSudVGooqzOw8N6Ctj42ScLhWPH4V9M6Xcf6KmeBt/CvGfCaW+o2qTAjfnO7vXpun3eyyHJwB3q4y5iJ2cro3YLgvdIpIOTmqnj+Qx6aoxjI6etHh2QXWoAE5ApvxSYQaeh7heK1MOb3rHDXBEmgtjuOa8qvod32hSMZB716jDJ9o0EY9DXnOpx+XNKSOMEcVL3NkeTWv+g+IpeoBbcDXdXF1/o8bE5yvYVxviKEQ6os3fH0rVW+Emnoc5OPWtNzPqYXjFmkhfk7a5SxAt1G75eMmul1QG9RgMEZ5z0rC+wkqwBxjjK1107KInuJJcFs8HdVSd9xBI346c8CrL2Zj6j6cVXaPy1Kg9AevvV6BYzby5J+9kelZM87qzgZYsMY7Vr3KZXoDWRc27MxOdoz2/KqiQypJdBRjBHPNVvtG1eMkd8n+VWDZsd3+11INV5IAGYBtwx61ZDI2kdm3sN3aiNmkbJOAx6YzT5ISVPTBIIB+lKkRRQctnPGMZNWImWMjoce5prW6tnHP1GCKtw5TGeSeCG75rRhslaMjG3uN3egFdnNzW58oCNcDueetVVaS1lUqOR1IODXUTWJMDnblumOgHvWBfWp5Iz70ClFnUeF/E0duwV3GAOSTzmvTLLxlHb252MoYryMivA4Xe2kBDEY68VtWuou8aszyFfrxXLUoqRvTqOJ2XivxhLqW+NS5AHr71wN1O7MMsSvfce9aFw3mgFmGT3x+VY9w2xizEFRThBEzk2xDISvy4GPxxUMnbA+b64NIG3g8gEc5ApJCdxHRSfxrpt0MGhcsCchd3QbTx2q1DeEclwGU/d4/Ssw3CruzkDA5qWOYbdww3GQamUSTf/tUrEcsSeo4zWU+qzSTMNx7/AHfp1qF5WaPeduarxrucnfjd1XPA47VCpxHdnbeGdYlkbJLDJweP1ru7aZZI0BIbtXk+mu8cybeAOOvFd5o91vXkhTivMxFFS2RolzI3G2RKxJUc9M8jioX6KOpx3PNSK3nJ5gA+U44OP61Wnfd8w44zmvMs07GbVhnzKWIOOO54pkjZ6jKgZyKSSQeWT3U/0qBpGJUkYJwMVpYQrPlMgq7Eg+n519I/CfwUPDvgO41eZMXFwu9S3bivAfD9n9t16xtyd0bzLn6DivrPXr1bHw/plhblhGqr5gX0xXRSp31Z2Yde+meFaX4V1q88VG/YMIWkwAQeea+hZdEePSYxKnzbRzg1UHiXR5JbZIgiiPBbpVjxJ4/07yVjjkBwORW/NGOjZ6Vatzy1OC8QaYm1lwAM9O1eHePdJW3V5U2nk5BFe16lr0d6zH5RwO/fvXHa7o1vrUJQso/GhVYpnDKSPmmXU/KYozqMErt6/jVabUpZvkXceOAAcmvZ5vhDYTzbyV3Zq/Z/C3TrX+62T1rR4inE5XueE2mh318zbY2CngEg8V1ujeEVjmzKAzL/ABNk16/D4Q0+FguFyoycelTx+H9PQkb1GcHmspYpSZSlE4mS0Sz05xCuZW4+UdBmtG7t4F8FhmQF8HqK62TRrCWNVJVWH4ZqDUdBtL63FuZfk6cn8q5JVVJnpqtRjSstzx/wbcmFo2wQ6yEDH1rr/EHiiVtqoWfjtk10lp4J0mwYbWUc5yB371Zm8N6WygOcgHhqftYnk6N3PIbrVp5m+UFRj0/lVJri5k+f5uuB1r2P/hF9JcYJjJ6Djj8aa3g3TAQuVbJyWHOP1o9tDsZHjEkkwVtxYYH8VMMrP0HBGcAYr2dfBOnuxA2nrnIHNQP4H04RnDAjPoKPbwWwanjzM2MgZ7jb7HvSPM6cj7p4x68GvXv+EIsFbeu36VUbwHZtuGUAzVKtBiszysT/ADFgSnHVfWnGQrscblduQTkf/qr0G6+HkShjHkjr7VlXHw/k3NsLLu/ujP8AMVSnTbGSPIr7sE43ZAxjg1s6D/rAFO0fXisR5VKAqpJI5A7irek6h5bDaMqT0rko3eh0xu0VvH1oqsrMO+Qa89k/dMDjOR2PJr1bXNLudXXd5Tfl3rkbzwlMs6N5TKRznH6V6kfdWoWl0O2+Gvw/uPEkKGRG2NjaDXtuk/C3SfC5iZ0j83jdgVl/Ce6h0vRF4+dUFVtb8XXFxfNtYgZIzzWMpyb5Ys8qak27mn4yt7dLNlgCrwfu14tqenIzPu57gYr02a6N9E7NIx47CuH1iHybhlJ2nOAMV7eHX7uzJgrM4G+g8pmGM49RXN3rGNmO7HPfmuz1TDK7N0B+bI5x6Vx2os0bPhPl6HI5qnudq2MtvUNz/WmFySGAJ9h396RsLyWwAOOKdaMFVyGCcYAPeoZpEfHJuORgDvmnLCZJPl4UYIzULAx4+ZcZyDjOKuwy4DZUk8DrU2RRatrXtjg8jnpVlV/gBOVP3gevtTLf98oBKkjirkKq7fMNzDoazNUkVJLh49x3YweSe9dL4QvNt5E2cKT82DWPNp4mHCnGM4B9Ku+GYfJvlz8oByT7Vy1W7HpYeKktT3jT7pRaqc7+PXirHnKvR8BvfNczYs72yCMEAjt0qdI5k3BmIPQV5kryZ5WJioysjbklLLwQRj71VGjHrWa195C5Zs/hnFU5te27vm3D6Uo05Pocptsnyk8HHPSq8vyn7ind6DpWKviGPKhZc9m55qZfEUUnRicdj2qvZtD5Sw/l7jvhQnHUgVRlht/m3RKOM8VdW6trpSM7S3XNR3Fmu0heuPXNNxsCRzl3bWjMP3aHjPSoLO5g0+4SSOPnduNTahC8bgA844rOnjG0AnLdBtPQ1MZSUrI6In0P8NPiBaXdqltI4VxgbTXpdxYw6harIjK2eQQK+KrHVrjS7oSo2wg5GD1r6S+Efjo6tYiKU5KgCvZo1lJWZnUjbVHXrZLHJgqCM88Vla14XstWtykyKc+1dLcMJmH6VFLYs0Z2jAxnJPSuiRkmz5u8e/A1GWSezjcjk/KOOa8wuPhzqWnhmjRiVwdjDFfd1naQNbSRzIHPfPIrz/XPDKSXzqkIKE/wjtXPPa50QqW0Z8pabY3ZuGiaFlk6YNdvpPwzub6MNKXXn6cV6/ceD9OsZDK6ruHPzDmq11rEECmOMgJwMZryKlR82iOerPmnZHDQ/CyK3wZGUHHrnvVxfh7aLxkCtmXXUU8uOvrUH9uQliWfI784rn5mZ6mf/wAILaKvXHb60q+DbMdAMY7dqsya7DkfvN3Pr0qOTxBbrxuwD1quZoLMtW/hewg59gTgVrR6Tp/lrk++a59vEELR/wCu5HHy01vEsAAG88VtCs0NHa2cdhZqpRVB61BqENlfsSWw3dq49vEkTfxc9frUf/CQR9A3PrW31hrVA4neabPbWMJRmJ44r0P4ZyRzXheP5QSOK8Gh1xZOWkyT05r2v4NTLNsbrlh/OulYiVSNjajHldz37VJvL0xAD0X+leJa0xaWaQ/3jXr3iKTFgw/hCf0rxbxBeCNXHA571jsz01LTU8u8e6j5LvliTivE9X1I3l9tJHPdq9B+JWrfvpCr5FeNJdtPdSSZ3DstdtNKxzVGaBmIZezdD7etQ6xcBYhkZOOcUsbmVMlx8vTjNQX585XySMcHIq5JXJORuLoC42nI5xSXEnycAYx1qtqqtDdBgrDnv0pRMZIOfWr2WhHUltZArBiSQ3UdvwpV2rNKAxB6jiqdrcFWI6srfjVuTesgY/Kc4P8A+qkWi/ZzKrKwGePmA5wa0pbjy7cZ5P05rGt2DKPUE5bp3q3NI3l8DBzxgVhJalo2tBvDHdLx3611M7GRgeg9T1rgNDnZbgAgnnPJrvFfdah+p9cV52Ij7xlNIrszADAB/rUbyHA+XbnuKdIegPXkVDwq4xlevLc1znJIVm6nrxUB5XJPPWlkfjp+tQSSfeAI4/wqyB5Ubuv4Z4qBscZO0ew5qPezLtPP+1TUtJriQLDGXbH3h/KrSQEbLuPDcYxyKjbCs2eMc5Fbtr4T1C5UHbtH9361oR/Du8fdnJ49K0iTzHJHHmcEBfem+gGc9N3rXcQ/DWZlJdicnJqb/hXBXH9761YXOAYHzAMkDOevArX0HTWvrxGCBgPauwh+G/zAsM9uea6Pw/4Uh0mRGIHHGM0jVHf/AAm8LpHNDPKmAuCTXXfFj4iQ21m+nwOBtUYAPeubs/E0Wn2PkwnY5GDXE65p8mtXDSSSEk1l1vI76dSMI7nC+KvGH2a1kHnEM3Vj0rw7WtclvrornG4nqa951n4Yx6tncS3turD/AOFHQrLvC85/v5renKCepnKsn1OT8C6a8duZhH1703Vbhf7QfeeVNewaH4Li0vT2hwoZffmuTvvhS91fTS7m2u2QM041YylqxKrFbHifivUlkuGiU/L9OtV/D7JGxkYbjjPI6V6zffA0XErv87HuN3Sqq/BRrbKr5igjqCK6vbU0rXMue7PKdf1I3ErJuwnrUVrqAtYVAcehIJzXptx8EXaXJLfnVOT4IzjlS2KpVaVrXK5jz63vDPcZY5B75zXW6bdeXsCgbsc1oQ/B26t2BXcGHXFWD4Bu7U/IN3v3zUTqU2rJlxlYvzRwalp5XIY7M59K5XTLCSx1jCj5d3HHauo0zQ7y1O2SM7M4rQXQZJLrzDGyngg7ayjUUVY6JKLVztvh6oN9AWAJyBxX1Z4fnEfh8r3Ar5c8C27x6nEMYXPpX054eUtoLgfMAtJyvYimeI/FrVvLuoxuwNxrzfUtWUwqucnHXNdB8crw2twCwwN3ByBXlf8AafnQq2Occ13RjoiJbjNS1gpqAXP4ius0+43WKkHOeteYatdL/acWWyc5xXbeH9QFxaKN3y/y9q0lHQhO7LWpY28Z+mazbdmZgMbfXFaF9goTjHBB781kW75mUcAZxk/n/KsDQvXkJkh+UZ+prEvowkL46d1966iS3BhBBJOeOeKwNbj2wtk7T3OOtKO5r0ODvpsTEYwAetSrzGMnB9vWodQUCYgrgMc5p2d2MNyeefWuqOxxvclm3SsOcip/mhiLYY4xtHbNQQsYxh/lI9KtXYC2zE4P4VE90aQN/Q7ky26tz0zyacl99nvjn61m+HZ9yMpYlh7Yp+pxvDeJJt4PX3rmlHVo1vodlHP5lvvzhSMg1FLJ1/nVHR5t1sFb7uOBnNXpAJGYnGCenevMqRtI55bkDSBwAflCnIU8URyyfNwvH4UmxFkxu69c801VDAr19KnUkmWRlViCS2fXNSLcMqtnnPpUCn7vRM4//XT/ADkWNuccd+MVLAbbXjwTFN+5G4ORVy5k3L8npniseSULMuW6datNcNxt5GPve1RKNmmio7nlXjCLydUfdk568e9U7MgSoRjH6itr4gBVulb1yK56zYs2By306V9Vh9aSuc09z6F+D8J1nWtMtQN2WXKj61+sXgXTxpPgZEC7SIgOfpX5efsh6P8A2p42siwBWPknGMYNfq7FD9n8MpF/sCtanwmPU8X06Nn8Y3zkk8irnjy58qWME4HH8qv6VY7fEN05HJYVzPxSuDHcLzzvA/nXjYjc9Gjqcp4uvgtqjbqi0eQXGng9dwwc1m+Lo3k0ffj7vNVvB+oibTwuehrypbM9BbHJeLPDMcjvNs+ZWOTXK33+j2xHQAcZr1PV5EkE6sMkr3ryDxLN+8mQtXXh7uyYpHOwfv7tmJ6mma4qrGfp/SqdrMY5mIbge1U9e1N2jIB4xjpXqHK9TznxCxeZ/m79CccVk7f9HbcoBB471tah+8kY9azGVkgf5i4+nIrojsYS3MSaM+YGJxgZ+WoGG0/MOAB+HFW5kZZCSM1DJhVbacA9abJKSqvULnnk0ySHahOM88c05pTG2C23sM96a03nbiOm3PFUAkEmxWJPtSyfMc8A9ucA0xgFwFwc8/1pXk24Y89skUECSqYupy3POKu2sx+X5ueDkfSqMjRuwyzYHSrNr8qguMNnjsDUvYDp9LuhDMqlyvGa66K4E1rx1IrzmOZo8OpPBx1zXa+HboXEBBIOB0Irzq0dLo7I7FeR/Lz8zZJ7ClGoSc8HCjJovk8pyRx+NZ3nFQw3H5vauFRTWphLc1o9VfjBK8VOmpyFRh+PeufWTa6jGR1NTJMrEDd1HFLkJuzpF1R1X5m75rUsbgXGPmyTXErcFflIJPX3ra0G4bzoxllXsrCsKkHbQE3c+hfhncG3hRG5BPWvT5NR8mxO09a8f8I3flJFjrXc3l8Rp4JJ3Y/Cto3VkzujsejfDeY3d2SecVL8aJjDp49duOTVb4Hobss55NM/aCm8i1VO5H9RXWo+8YRfvs5Pw8PtGgkjkgVxWuQbZHBOC36V3vg22MugjAIG3Fcx4psjHMeufpWP2jou7Hjfji28qFJlPKms7S5vtFiRjJrofH0YXSpM8Hnn8K5/wDavqduyIN/OM1vYnqQLZtNuQcljjitKPQ9kQDJlsdcV3/h/wFMGeR4854HHStK68LfZ1PXYOc+vtWiK5TyG/wBHaPc20/nWLdWI3H175Feuapoud37s5PAOOK5HUNHKtjbu4zmqT1GedTWZXeCo46ZrIvrMTZACjPBNd1qGmlWIK7frWHeWXTCcD0PXtWqbMmclJa/eGBjHQ5wfeq7Wwj28j34ro7ixdclh8vQZNZ0ltnd2XFaohoyjapyMBsDJNLHa7lQnIKjHJ5q7Jajsp6YHXmn+SY/lAY/KcqD7UwI4rfy1Z8B8HPJzWnCqtt3dMZ+U9KYkBWMdSuP4hUilO3ynvQNDpo1kj4HIPUH9ayNQjEjeXjnvxnNbTMCh2r944z0rOvowsbH+POSRnFUhs5e8gVCwxk9NvpTLdvLba20Htmr95GrOcrk5/HBrOWL94Nq4OcdOlMz6mkZGEI7rnB56VmXTfvDtPyEZ2kfrV/hYZG+8T2xisq6c4I+8CcenToKUUglsIGO45xtzUbMVjAL57jmmBhg4IGOc5zUEsxVSerN04wK0SMr9wkkMkgwdqjrirYXbCoyeB3rOtYy9wARjd1FbrW4+zlz2Hfik9BFCNvlZSoYU5FeFl2AfjSQsFOfvHOfoKsyISpKqTzg0wLGn7mZR0yeSe5roLK6ltlReHZjjHSsWzYRqOM7RnpWtb3CyquUxwcelc0ldm0XbU6/TbwTfu2IBYdG5FWb/ABJhiQy/3hXOabcLGygN82MDsBXSRqGtyNvGB7ivJq07O6B2kZVxMeB0P+0OtNZtsYYHLY42jkUlwOC2B8vOahkU/MVbgY6VnymJc0XWH0vUoLkNny23FT1FfTmg6vLceFRfXX3nA2luuCK+UZJAMvtJf7oxXrtj42ZvD8NvvwiAZz24rRNxi0bUp8psXWufZ2cRk855z71h3HiBt2WlOc4PtXHa14reR2CkA9gtc9P4gmZsgkLj7oNcvsZSd2TKpqejv4iKsf3gI7t2qFfEW1uZFKt6V5z/AGnKyHvzjJ6Yp/259wDEnBzgHFH1fXcnnPQR4i5x5vOe38qG8SKoOXztyOvXmvP2umZmwwbjOd3Sk85mlXG4c4wTxim6PRhzHft4mUsf3mMA/jUf/CSqrH99uXjGTn/9VcMt1ht33lDfwtStMq7SSOc8L1H1q/Yx7hzHa/8ACRR8AvwPemt4kj3E+Z16c1xZmG8nChenPFK8gTazbMA5OMjFP2aIv2Ox/wCEijUj94cE8igeJU3A7iwHIBNch5qhjgbweMZ9acZx83JUenU0ezQczOyh8QRspbPy5zndT21xcABwG6nPfntXGC4VlB67lx0weKYtwy/fO4c444rP2JV0dqde4YiTYBwB3pBrjkBg5bGBya4tbk/MoY4znNNa9ZVby2y3cE0Kgh8x2/8AbUkkjIpUgdSDk1J/a5bb8xwD3rgvt0keHDFTjBUn86empOQSj4HfB/lV+xDmO/8A7cYN94EYI4OCKmTXmODnj868/bVW8shz3z1xTzqTR7TknPG3g9elR7HUV0ENx5kJ3E7T0YD2qXS73ybqHec/MOnU1k/6h9o+XJIU88/5FPhuPLGEPzKM7j65FbU42kmap9UfXHw08F2XiHSYpHj3ORn1rf8AFXwPtJdJdoYV346gYPSsD9mvxItxbpE56Db719C3cwKEDke/evVUVJahKbsfINvpN54T863nUiMZCn2rl737zFUAG7Oa+jPivocUlm8/k4IBO4eteJwaak1q+Dlwc5b3rzqsPZyTMqdP2k7MztM1IMqqxHcbu4rM8RWrMxkjGWPQ4rB1i4uNH14Q9UbGVPHWugtrhby1wQcn3zXrYerzRsaYnCui1I4bWI2VvQjjB5rjdSxGvIJJ5DY6dcfzrv8AW7MLIeuCa4q+tHZ2Uxk/TniumRzROakyswOTjrjNW7Kz86MNjIP8Xpz0p/2Fo5A3b029B2rX02HyVK43Bep7CsGzaKuZ0mmncp27sZ4/Gnx24DYPy5+9gc/nWtcNlhwNx464FVBC2/IyR6VPMzbyGrsjmAX5cryx5q9asu4NwWxy2eappayrlnB/Ac1o6Np8t7cIqgkddnX8ayk7IuK6Gxa27TEbclsfxYNb+geEzJcb3TA9TXW+E/BQWGOWWNsnnkcV009nFpseTsQDk1wT952O6MlBFCG3jtbcdPlGBxxXO61rkVqjEPllH3cdKqeLvGkVmrxxyDP/ANavIdc8Qz6gT+8wMHj1q6dG7uzzar5pXZ0+pePFjaXHTOOeKwbrxlKwU4784PSuO87zVwWyFOdp70rN8oJON3G0V28i2M9LHQSeLJpGYfd29FFOg8VTRgncB265rlZLpdzMFyfyqBrkM2QcAc56VXsURc9K0vxt83zSNkjkfSu00/xMsgX5zjGcmvnxdSeN94DEYwK1NP8AFklrwz5GOSDSeH0C9z3u5mjvosjAb6dKy5Lf5CVb9K4LS/Hi7QDJgdMk11OleIorhT86sp45auCph3HUqI++j8tdxbLZJ7flXdfBnXhbajHbZwdwGBj1rj7/AMq4XduXA6AVP4Jm+x67G6ELyOo96VNNNXNm1Y+0Vt42t0kJGcZrOuNehizGOZPpWTp3iAHQo8sCcda41Zp9Q1TlvkB5/wD1168VdHEtNz0W1v31CQorcVDrksWk25k6nGc07TFjs7UIeSOMiua8dXxa1bb1A9c1lXiuTQJbHnXi/wAZyTSyRxuVTkDHeuLm1h5Mbmwar61IzXTlmJO7vWa8mVyTheg3dq+e5VcxiX21GSTIDMAffrTI7w7X5xkZXnk1QZmWPjOT0pvmnJBXPpxS5Ua3LrXWJCWchRwPWlWTdhsnNUGkLLgkhmIGCOanViGBP3c9KnlDmLS3QRsEZXuMUvmMVz90DpVf/a4G7tQshZeTyOoo5Srlg3GFG1vrThIWGQfeq8MgDMGCkdqe3UkdM8/SrsPUux3G0KQc9q+k/gJiSOCvmGBS7ptYc9Favpz4FqbeCEmu6mtCqe57h4tuNunMAeSMfpXhXijfIzNwyrk816l4v1YeXtP0ryjXrpPskzEjoetaqN2d3NZHzp8RrsySTrk89gK4fRdLk2s6gk12PiyD7VqcoAyC2ODTlsUtNNBK7W6HnFdK7HO31Zjtp5UfKvX1rnNZuisvlkfKwx1xXTSXyyKy9fxritZkC3Yc4bIIGSap7ijLUxNctW8s+wwO1Z+ns5hZejAY61t6ovnWoVScYwa5rS32XDRnAxlR69a1jsPqS+Z5F0HxgA1pTNu+f7xIwBniqd/GWHJCgdwKnhJkhUKd2PpzUPcpF+1XbHgBSc9VPFTsx8sqrYAGV96qQMI2wV4I556Gn7tsZU5b2rKQyxpbN9oGPyrrYb5oIwC2OMYxXFaeTFeDOAOo5rqrmTdbhxgY7muGvHUDQhkEjDI5PQgdKWUbcLu71kWN2zSKh4AOeK0vO3rgjJJ4INc6ijkqLUZJmP5i2Acjg1BGzbGXoOoPerEzBRyc+u481Faxm4njQZDO3Ge3NNRMjU0Hw1NrlwAo3qTk7eBXq+h+B7PSbfzJ1UledpqXwjp9pomjfaXC7tuQelcn4k8eM1xKkT/KTgCpjdsiTcjtJrqytSVRFXH3eBVSbXrbbjPHfivKrrxJPMxIfjHc1UbV5ZSCrEcevU1rylqKseqyeJrdf4wR+tU5PFEAkB+XGD1rzJtQds5OBjg+9RfbnxnccYHBHWoaZaij02TxZEq4XGeh7VC3iyOPPPJrzX7dJ/E+T6HpT47zOF7ZpAehN4wVT97nt7Uf8JgnyszjOe9eeNO24kGjzOdzt04xSIPRm8XK2ct79M1BN4uAwd+QwwePfivPjI8bbgzcDpR5nUDnFFrjZ3y+LscbwT3o/wCEqQrjrnrXBLMyqTwCfajzi3cK2MZrPlEd8PFAViN3fpTv+EiVsc7eetef/amIZ8sw65p7Xjx5UnOR61fKB3/9uqzABgCBycU460pUgGuBivpFU8k96f8A2wcAnINHKVex3X9rrIpPvUYvo2A3Y+93rjI9UJwAxBI5NOXVdv3m4zScewXO2WaJzwqH3qVfID5KqpIA471xP9rYUNu56ZFWY9aK4y4z0pWZakeleFVhGoRAIBg19D6KiNohA54r5M8K64w1BQWP3q+lvCurCTRgS2flrpgdlJo+bf2lI/KGVzuVj3rxPS73/Rzubt6V7p+0MvniXPTJr51tbho4nI+Vc4GTXtU1eJhU3I9UmH24MDnmus8P3zR26dVOPWuHuJBJJkZ9K3tNugI41DHd9a0krIiLO1iZ7iNycjjNU7Vh9udVIPf5qfa3Q+zn5l4HOOtZ+js1zqW4lSM44+tczTNYs7qRC1oG3duM1yevFvLJYD6jrXeNDnT+VOcetcD4ijaNXZuAc96zW5vHY4HVAfOOMiobcqxRcdRgj1o1R1Ei7ScYqbR4w9wuRuHrXV9k5upY2hJB1B/uVpPEJLFm59MCqt/tScAcZ9q0LJle1YA89ORWUtjSO5n+H2K3Ui7mAPP0rotQt/Os9w4I9TXNWm611FhgqfcV2lvsuLN1bkn2rOo7ajjtqVNDLbNoyx7YHFbEyT4YCBiF6e/0rR8B2MUk4WVe9e0WPhLTrm3QleWHpXjVqyhLVHPNWPniS3uN2fJdvfFHk3Kqf3DHPT5TX0iPBOm9NnH0py+CdLyAV4HqM1h9Yh2M7s+bhHcYwYnXrlu9ROs/BMTYPpzX0m3gXTWUngdugpF8DaYrD5cADptFP6xDsHMz5int7jcrLEygHI44qyvnrbrmFiy8jtk19IP8P9LbjBx16CoG+HumPGCBtH60fWKfYpNnyH45t55vLPkt78VyccbrIoCspJ5xX2xefC3SrlBuHI9QOaxLr4N6Vksqxnt0FepQzKnBKLREk+prfsL2qyeIGcgkqB1Hua/TVW87TljwcBB/Kvzw+D62fwz1QSqAkWeStfUug/tIaHOvltdKvGPmOK9FYqE9UzJU3e538OnG11CR8e9eQ/FS48zUIIwc5k/xrrrj4zaPcqzpcxtx/eryHxN4wttZ1y2IlBXzMn261w1pJu6O2jeK1NbxdbpF4aZiMfL615l4X1PybmWEEgZyOa7/AOIGtW7eGikcoLH/AArx7S7p/tmQMZFefpZnoRlc6vX9SNvOG5ORXmmuzGQ3EuMK3evQr6NbmPL/AHgveuA8SQ+Xbv3B9K7KGgpHFrJtkJ7Y9ax9Sm3MRgjsDV2Zirsg6+lZF9llcnrnHBrvRyvcxLpl8xvlywOOlUFxIrcY9B0q7cAKpIBZunrXM6lfGGZ1+4Acmt4kS2Jb5C0e5SNo6ZHGazJAcFtyhTwc0Tap56lVOEzShH8rLD5TzgiqehmZV9Iq45RiOnFLHJvQEnPuKpalIUkOU7/XFQw3ZYON2dvrxxWhLNlz5kmWwVHAz1+tG4eYvzZxUVuTMhYt8vQe/FCqCWHdaBFeRvLl+YfKT61JbXH7w88e3eq03zPjBPNSQqqsPehgdBY5u9iqfmI4r0Lw9o/k2e7HzDrXnmj3SQXQH8I7132n+Io2t8BuvHWvOrqVrJHbRsynrGFbPfNYvnBi2TW5qdrJcKGjBZsdqyF8P3k3CxMDjrjiuL3VuznqKzIQ+Dk4A9MU9ZMrkNjsOOlaEPg7UZkHBqzF4B1Fs5zt9MUnUj3MjI88Rqx6FfQVc0G8Z7xCTxV9fhzqMjjluec1raT8PLy1kVnDccVHPGXUcVqeleEbwbow3Ix0rqvE2tLb2iKp+bGAorkPD+jz2rKWyAOOau6tp9zqFygGdgYZNXFRujpjPlVj6a/ZztWfSmnYE8Ak1yn7SWrBb23t06scfrXYfCnxFYeFvC+x2VX2jjPtXi/xM1g+LPF3nbsxRtkelbc8U9zJdzvvAo8nw9uPOVx1rj/F1wsl4wx3IzmtCHxKmn6PHbq2OOa5K+vxdSyuW3ZJxXNGS5rm0ZaannPxM1AJp8ilgCAR+ldJ+zv4XOpQCV14znPWuN8beH7rXbryhkw7u3evpn9nHwWmmabErRkHAFdUZRlomaJnf6V4FSOzLmMe2BXP654ZEW4iPBr6Ds9CVbEADjHpXKeJPDgZSQvf0rflCMtT5l1vRmjYrjiuF1jTPvce/TNe+eJtD8tmG32rzLXNM2b/AJcduKzL32PI76x2+ZhQdw5OK5m+twu8Kn3TkZ6CvQtWszHuBXj61xuqRlGcHj69qsk5aaAJuwRnpnrWZcheV7Efex3Patq6GFY479hWXMA2eG6VcQ1MuZRHMnzYOck5psPqTuZuDU11GBKoZMYHpmjygykggLW10ZDmjVmXeww3HPt2qVYw69QAePemCH5RkDb/AHqnXHOckDgfSi6Ai2lRlSQemPU1VvN8keBknpwa0MbQoZSV/r60ktr8uQO/ai6A5S8UtuXnIGce/b+tV0t2aRFyQR8pJAwa6K6tSysfunI7c1Xh08K5bBIY9x0quZCszIuVePepwq/zrnLqdRdHjAPzHn8M11usReR97BbHSuLkTdvOAeauFzKY1mEjHLE49TTHUybCFLDr1pZFZGIA8wdeKbMxjYqx56DHpWyMWSwu32hMnvy3r7V0Mf7y3clcjHPP5VzlrGwdB1VTuznpW3HJ8ny854NZy3GiorESbgMHI6CrcXE3I5zmmMArLj7uMZbtSou9nAYFezA5oLLflhcljgN75/SnrJtjI3dePu0qxrhCiAnp6n8qjlZuRnnOSDxUbgaOn3DrcImW6gHAGOOldvpcgliGC2Mcbj0rzy1kZZFbdlc5PrXbaPMJFAblT0GcVw4iGhpHqR3yr5jfK3XlgCcVWDBVfDA8ctjk1f1DCtyWP0FZUjbg2RuUdGY4I9q5UuxlLcbM5UkA/TdxWyNQMdopOQQvODWBM7EhSQTx361dknLRbcKCBjFXykXK11eNIrEhj3HNVlly3BKhh/DSSN5mTz8pGVFKgHzA8j/69XZJCJI5Bt4AwOME1IzeZndgYH8XWoFxLkFcjAJanJsKli3oAPWoAscRqpZsA9OlCyHcw4bjdnPzCq/liNvvcEcq3OOv+FTKxLBgc4464zjvUFak20KMZwccnOSKTbxtwHLclulMQL8pdi53Z+ppzOdwJxnOB7UcqQaitG0Z3Nlh2zSKh2qAcZPSkZpOw3HPzbjzQzNychQoB+vFBJL5P8JG4jnjrnFMKqPvZ55x6EUze+0kndkjnGT0NSKRjcQT68UAPjb5chRmQEYORg03y3iX5hkemaRpCuBjYM8f/XpdomP3W3NzwelKyAMFiRk49D24qJv3i5PCj7px1qT94qjao2/dYnrmlZQpVui54+b+lVYEMj3NwBhlGee/H+FR7NqMDxtAOOnapcF2+bPXOCMflUTE9CMuf4Sf1pooY6cZUgFjkbv1pWEjgkHC5xxSzRumP49vTmmxuwbhthUA7fX3qQNHU4vJmLEk4OMckenFUciOTcfnLYxntxWjrDKCHAHB6sfrzislWPDhvkJ6cZpQRcZI90/Z5177Fqaw7+N2K+xre7+0W0T5BJHUGvz1+F+rNp3iOHBZULjGepr7l8J6oL3R7Z8nOAK9SnsOT0NDxnZrqGiSqwBO0npXzOtwLHVrq2l4y2VFfU11iazkQsOQetfK3xKs30zxEZUBUs3XPFc2LiuW5EZ8kkzmvHWkeY32lBkgd6zfDtwrLsOdw611MjDUrEqR5jbcEY9q5xNNksbwkDGf4mAH61yYWryysz6WdP6zhrx3RNqGn+cAFxkj0rEuPDu4dOV5yB+ld7Y6abpIyq72PGO9dlpHwrvtcTckDBSPl4xX0EVzK58vK8H7x863vh8sw/dZ79eaij0qRVOU+Y84GTX1db/s63cmWljIPerS/s9RwKS8PbvWM4MqNWJ8lf2C8jjEZYHHykfrWpaeEZWUfIxGOoGa+qLf4KWtq2TEgPpgVuWvwpsOgRQ/HQVyO8TqjUg2fIcXgmaeXaIWPYcGvUPBPwr8nZM8f/AcfrX0VY/B22VRJ5Slu/SpNU8OxaDCW2hUUd+a53eR0cyPMLyxh0WzOY8Ko6Ed/WvFPH3jdpPMhgOG5B5ru/ip4x8zzLa3bjP8NeE6ozSNk555PrWkYLqRKRzeqTy3Uu92IB688dK528bYwQj7oyAcNmt/UpljjZgP0rkdQnEkjfwkdDXXGKOST1K8lwFbJ+X1DVFJP52W+6AOPxpFQPjr9cA1JsCgjpjqB3+ta2RNyvKWVvmYMQc9PaotpfGDz6mrSq3JcYB46VDNFtAODjH8VVYkqNkSblJyeD9KPL4AHHOckEVMI1ZhtO0H1HNOVTG+9V/qKYECsVY7TkA1pWWpXlqRhsrnimW9qGbI5JPNXo9PbBJGSDjmk/Meps2PjC4jwJQR29a6fQPESx6hHJ5nOQRk1wy2eWOfUY4BJp0KOkq7SdwHGO1czhHoUrn174X8THVLFY2fIxgDNddYRpa8qvUg5r5q+HXjF7Zkt5Wbcv8AFyM17zoniD7daruIIx0zmtY7WJkup2DagUjYhvriub8R34mtnTaTx60s19lARg+uBiuf1C4DB2LAH680SV00ZvY8z1n5r5gSRknpVbAKkk7RjtV/Xl/0xmDdeM9ayGb94q8j1xXztRcsmjGLJfMRVHce/amMwKjsAeRTSo3AEAjvinR42kJ8rZrNlXDzBtIDfe4B6mgM24ngnsM01VTzDxnHbJxR5hWULwF+lSIl37V65H+eKQP8rE/gBTGjwMZ4BpVYZz26UFkjMcLnafpwR65qaPEmRnHcVX3HkHGPpnPtUkakyDIAz1qwNXR4U80Atn04zX058JbfbbxYzwozXzJp2I5owDk5/CvqD4OZ+wxFuflrup/CdEEdH4wjZi3Ga8r8VN5OmzDOBgnJr2DxUqP7V4v8S7jyNPMScM/FbxjdnTfSx4osDXmou2SyButZfjrVDptkfbnFeh+H/C5aMyPkcE7a8q+MEJW4Mak7FwCVNdUbORhI5LS9Wa8bJOCRnrUGsTFnGQB83941laSZLe6ByQD05xWlft5mWHJzk5FXJK5EdxksirCI+uBkEVzPliHUA27BJ/i/z610JfzIyMAgegrHvIV85GK7e2AOPxrNO2hsXpoWkhBC5yPyqgsjK2CcEHOa29PRZLVmDc4xg9KytQgMMwAGF6560t2BoQqXj2hsE9Oagt1ZZGRmG7rgn2q3p7CaFTzntgU1oRFd4IwCMY9Kze9jS2lyGCVVmjLZAHFdN9oEtoOQFx0NctcL5NwSeoPcCuht2ElntPPy5HT+lYVVzaieiKNtclboBmw2fwro1fcm1SM9R71xKS7Zgp6h+a6u1bdCjLnNc8o7HJNlmSQsBjbnv3qO3m23kWR/F3NEzNjKnC91xg1V3A3CFfmUHOfypJWRznp15rU8mhiNW+VVwADXndxIXmdmySDk/SuztX87TWxk8elcndW+2ZwSMn1FZQe6KitCurn7ycnoMULN8+M9OeRUIVhhsFWHHWk8tZMbxkZx0zWqdxkizOm4sccdh702SYNgFjjoKXYyMG+YbhxkUk0Y3KV6Y6nFTIdw4XjP50ql2LBSMepppAPBOXIzSbdzZK5H93P4VFxEsbdMHI47VIWPmHHOR0ph9OmPu88Ck2kr8xyQeqmlcCRckfez2JJpfMOAwC89B3pm0cqcE45z2pVYsGIGfxxSAXzA7EHkjpTcM2Dk5zjJPSlbIAOQMdqJVOBxgH1oARm3fMSo3Z4Henl9y9PfnrUXMceOMdsDNKc7BjI+narAGmPH8NIzBec7jjkU1j0wTSYO3K8HvxmgAWQKoJOe30pd+7PBPrtFRvGVY7c8nnPNG7CkDPTHFNK4FiNQ3GCvt/Whvk+TDdfUVFG7ZGAVI9Tyadu8xWZupb6AVdizX0K8Md9EQSFY49uK+i/A2sbtL2NwWGOtfNmkxstxGCQgzkDFe3+CJgtuoJGcd62ilY6qJx/xsk+0Qy856181fNHJIpB4PrxX0l8W1E0EhXng9DXz3cWLxqZCPvcnI/lXqUfhIqbmQ2WYHcRzjFX9NuVWaMd89KzpYysmSeM1c02EyS5A6Hn6Vs9TI7S3Y/ZCV+XPuM/jWz4XsN0yEhQc54qno8AnVR/F0wPSuy0vT0tZkzjPvWDNI6HQyW4+xkfeGK838VJ5czKTuGOBXrEMaSWp2kEjqa8k8aPtuJck8E1yrVnT0PNdTP79kUZ28+9a2kxrb2pdgQ3Y96oJH9quWdkLdMcda2ZIVt7UZJU47it27qxja+pnXcnmT7y33eAPWtfR+Y8Fvm9BWC2ZJH65HU/1rU0kbXTHyj16c0S2FfUdqUflzkjcTnOa6DQboTJhm57jFZV5CGwHLfnTdPuDbzL/AHc+vFYVPeWhrF2O38PagunXwDfKCc88V65pPixPsaEMCuOxrwqYHakikZ9T2/Gt7RdZk2qm/bn+7XlV6fNqRVjpdHsMnjRI/u/P9DQvjINgE4HvXmn2xpO5x65ppvG3YLEc9c1w+zRynqK+LVbndjHPtT18UKwDc4ry5b5vu7ifxoa+cdGIHYqeTVciA9Nk8UIhADnHrmo/+EsC5UPkE5rzP7Y7NhmI5o+2yc4aTIPXrU+zQk2elSeJVb+Omf8ACQK2BvIx7V50uoNJn94Sc9elSxXkvQvjnq3NUqCkaancSayNx+bd3qJdWQHBOC1cl9ukA29/Wl+3NInJ3DoR3FdVOjKIanYrq6f3iB/vUq69tkVg5JHQgnNcR9rJ7lRTVv2jJ+ftxitnBlJtHfX/AIuubqJY2dnUHHWrmlaqjSKduCB3rzVtVXf+8YfXdWppmsBWUBv1ojTd9TeM7HqsmsAr8wwWXFc9r0qzwsNuRVaz1JbhipdeQMY69Kk1Bj9nbvXXBWNr3RwGpkJIWxtGDWCX87Maj8a3NekZfMYDFYGnt5sx4GNw5FdUWZPQhmt9y5wwO38K4DxJGI5WJHJ656GvUrxVW2b5drYIx615b4uZ5CQGB46AVvTZnJaHOQTFp0wcfNjFddZW3n2o3D+GuGsZG+1bfvE8Y44r0iyULpoGdvG44+nSnUegU43OA8QNtmcKAMd+lZVuN8wUdQcVpeIPlmY7Oc/SqOmDddZBHX0reL0MpbnS28K28IBG4Y/rUBk/hzj1UDn8avTErGpkPGMZ3Yz7flVFW3Biyfe7560Il6Gfcq0Z+Ubum6prdOBzxS3K7sYyNpz8vFOXG5SD/wABzTYkO+0mBmGA3PRT0HtW9oFw80wyeMgbScGuYZhu3AYC/ma3tCm2yowzu/2etYzV0zWErM908H6bbX0Y88gjr2rvotJ0u3RP3SgeteP+GdXa3j7gZ4DV0Mni6SIDkKwHG48V8pWpz53Yupq7nof+gW+AsaYznoKf9sstvARR9BXkl14uuCxVpMd+Oaoy+Kpj92Uhfrj8qiNGT3MD2U6pZowA2nPcAU1tftY5PlC47jAFeLR+JLqVifNx6e4xVeXXLmblpGPpg/4VoqLFzHt6+JrWNiN6568Gm3HiyBYyNyZI4rw461MrBd747gmlXVpVX5mYHtnritVTJ5meyyeNvL6Skjuu6q1x41j6Bhnsc15A2rS7s72GR6037c7MRkg/yp8g+Y9ZbxgknJfIz2qNvFCGRfnx3OK8qGoSxx7kOSp9c0kGp3FxMyKeT0K9aXszRSex6zD4mWS4iAxIc4x+NfYnwLhWbT4H2Y3YNfDfgnQbm81iEygkZB4+tffHwZhWzsbZDjgCumhCzvc7Y05ct2e72tqFtRgc4rD1nTw0ZJXvXQ2dwskIH86ramqvFzxXq2MtmeJ+KtGDM3ye9eReJ9H8vzGCkY/KvoHxJCrM2ema8v8AFOmoyPjnisJbm8T538RWpVXJA61wGqRkFycEe4r17xZpo818qvHtivNNYtdzYxxSuNo4a5hO5hj5fSqU1uAwAUHOOOtdJdWu18cA+tZs1vuAAGSM4A4pphY5e8tWUscdO2arrv8ALwBuH0rdvLMtnoTjGaoSWu1Tzyp/hq+YixDHGdu1unapli3ITjBNW4oFYbsAHjtz0q4liMDjJ7c4FO4rGZHlcFgS2e44qdbct8wUhv0NaP8AZ/HXd7YpY7J9oHzD0ouFrGRJZBmLDO3tUcdmdrMRjHT16VurYGQ8r8vGadcWhhgYg5BGcenalzDsedeIFZbdmPUjA45Nca0IZkIUg9x6V3PitSsIQ8noK5IKI+AwVuuPXt/Wuym9LHLUWtyBbcGMZ3NziqU0e3535Le9bEeN7BiVxwP/ANdVpLfl9wHSrvYyK9nGeCI857en61owptBHzKc+nNVIV25UE5HSrCswychS3Ut0pN3AkmXpGwOTzkCoJWdGyOAPTFWPL+83JXb1UZyaoXOSpyBx34FIdi9BfOuccqOpPWpGufkAZeQfrWTC4UA7hlm44xirSyBuCVDAclhmpsOxchkHmbmUjHJXPUV1+g3KKoJb5RwSK4mJgqpyMZ5xzXU+H5As+PMHp2Nc9aN4lxOivWHlnHIJzkmskxtJIyxI0jHoqjOTXeaB4P8A7adTI37vODzivTPDPgLRtFxI+yVvTHeuKEoxWpMux414f+F2s67tLQPDGR1YUzxd4SuPC6iOTLvjG3FfT0etWdhCIYVjQeorivE2lWfiC+SWYqV+laOtTsc3LI+aEtblsjy2G7nkU5NNu9oKoeeMfjivoVPCOko3G0fgaRvD+lxs3TrngVzSxEY7D1PAI9HvBjEMhPQgij+xr/cFEDnb/Fivf10XT1UErgnqKaNJ00dkB7D39aj60uw0mzwSTSL/ACD5LED+7nn/ADmnx6HelVBg2Z5zzmveW0nTl5P4bqT+zNPYDbgjGc44NP21+hVjwuPSb5mBMDLt44Hen/2PfMx3QlQPbrXuP2LT+cgEjjOOKhaysMHCKR64zn/CplU6jseKvo16MMEcEH8KcdHu2UYhYE/hnFexnT7FcghSn8qBp1hhchcAYJwMVHtl1Cx4yNMush/IZdv8PbnvS/Ybltu2JiBznFeyx6fYYBB56U1tHtdwQYIb2GfrT9uh8p409ndK3zQlx1BIpPscxL7F69OORxXsbaJauSFQEg46ZH8qgbw7a7Qdh6A9B3zUfWEHKeSNayrgGMlu/NI1q21dy8tyDnpivVh4btPu7dpPTHNV28I28jMMjjpTVePUOU8taNjnKFyDwMkVHtbhhgHcSe/B9BXpNx4JXeSufXkgj0qpJ4FSPbtGMdgPT/8AXWnt4jseehXZgzP8qngZwfxpqySTHb8w6/McZ9q7W48FnawXPIzjHSs+bwjKquPPO3GAMciq9rDuLlZU1S3nYDMLMF7Y4zjmsFoZ5MARH5TgivqWT4W25GCq9c1Vf4RWysfkX5ueBWvPE51USPnHQFubPVYpxHhVxgDOa+2vhJqklxocKvn5VHWvM4/hXZrwUUEDGe9eheE/K8N2/krwGAHWuunWiX7TmPUvMDx49RXg/wAaNIJmWVVJ5zXpsPiaLaecAcHHWuc8VzW+tW3ln/x7mrrSUoaEt3PB7C6ltGCuNq5HXJJrbmj/ALSt9qqA3ByBnNdPdeF7faRlSFHGDzk1FBpQs8AYz+VeUqWt7np4XGOiuV7HpvwG+Fq64Y5rn5xnjIr688P/AAz0/S7Nf3C5A9K+VPhb8T7bwiqR3HG3ng8V7K37SmmNCEE/avpsM4ez1Z5OLqOpNuOx6VqmkWdqpCRjP0FcNrsce51C4HauN1b9oDT7hTicYHFcnffGiylYlZhzXRKVO25xxjJs6m8Xa54xzU+j23mzqcZFefw/EeDVJ1jRwxJz1r0vw3dRtCrdDgdq86rKPQ9OjTfU6FpPs0Bx2FeKfGDxkbWzlhiOHK44r1DxJqyWtjIc4IB/GvnXxdbTahNJPJyOSFY1xprc7eVnimspNdO87kMWY1x+rQrFuBOSR27V6br1qIY2B4Ttx7V5L4kvVgMgA5+tWnzbCehx+u6h5ZYB8jBBBIxXMSN5rA/N7t2NaV3J5zPzubPTP5dqqTW0isASxYjIAPArpijnZCsayN0yMevGan3queoyQOelESvtZSuD1Py8ULG7RK3IX0B5qxFaTbIAQMkEkAVEY32hX+91H0q0UEjKDuyPftSxwnOc84788U7gV1iDbV+9ng+1TrbqkYONoPY89Kcka7icAAHO7FWo42CgqoAGe1S5WAbbW2GzjAbp2rXhtmaMZ5HQkCq1rEx2r93nPP8AIVrW6iFFUAtgdc9axc7m0diOGxyo+QbVHHrxR9iHcY5yBjNaKxfLnyzjnCqKlWPrhduBnisrlqKKdhutbpWTGQMs2MZz2r2PwRrLeRGrN9K8oj5b5hnb17ZrqfCmoCHCsSBn8qqMrMJRuj3L5ZLMstcXrGoC3mILZz14rWsNbP2TbubOPWuL8TXRZi2D1z1ra90cUroqarIZF39fp6Vls5U8YJJ59h6VoSYksc8ZxkE1ms3ZePevBrL3mYR3BJASx79qVnzFyAD3yOtJ8xXIJOePpUip8qnG7sa5ixiqOScgn+7wac0bDccZbPGaVW+bb3XpSMu3djn3oAFVmXJxux26ZoT7uD06mkVfLXOOfanqhAO4EetBSAN+8Py8detTxtyeeM/X3qEMBnaPm285p0KjjPBxnjpT6jNTT5M3SqBxnOa+ovhQxj06LH90V8waDGZ7pAT39K+kvh7eC105FAwcDnNehT2OiErHW+JLoyPjIx3rybxZa/2leoPvBTivS7z/AEp2IzuxWK2hhpNzL8ucnNdcdNTU5pLBdO0kt91mXFeA/E23WYyuRk59K+ifFbCO2cKQVQYFfPPjhXdnZvmBNb04vczk1seLTL5dwOclTiriyeZGF55HpUupWoEpkUqR6AcCqMLOxCA5JP5Vo+4loWIcIrLgngUzVtPJhyg4HcVHNcC3kVTkDPzc5BxWjHsmtjjnIxnFZNFp3INDIkhdCvA4FRaxAVkU9VpdL22995b4wx6CrusoPJBGAe4qdmUUdHYxsVH3c/lWjeQHzkYLkkVnaOP9IZgQxxwK25ITNjceM5rlqe7M6Yq6sZGpW5WNXKYPvWlpT7rUjO04yMVBrEYMDbQc+oFTeGmDwnPGAQcilJ3iZyRhalGbe+bB+Utndj9K6DRbgTRhTnI5FZviaFY5ywAPP904PvTdDuvLZUBqLXjc4po6SRjuwx4AxVTcFk4OADkj0qaaQ4Unnqc+vSq/mBmJxt7E1hF3Oc7bR5BJZN1YEcDpWHdIVuCCMrz8w/lWp4bn/wBEYbuaoaip85xjaM5FYbSY0Zc0e07gAeelEeWJ4AA/IVN1yD+VQeVz93rk9etXzNFC/NtXLHGMdOKZ5nl8DcR609sccqFx93FNR+Dz17YouTcRd24EuCMZHHNGTtB4APegOFO3aGcck54FMeTzFOQcY4GOlSUKrFWCuMgenrUjZ2sVPAGTjtUO49MYzx70oyV6dP1oAdk+Xz99u/epAPfax5NRKw5Y8ZHX0qVmAdR1A4FACbsk7iP8aFPVsKGPQdqRW3Nxj6VJJsZRkc5qwGEFsAEcHmnYLcc5H93vTVXzMg42nj6ik2+VtCsRgY3Z4NC2ANwfAyVI5OKZ5gZQQTjOcEUvmO0meFJ79PzqJs8HGQcjP0prUBSvbOAB1Jpu7apP5U2Ynaey9s1Dktjox9QeKvbQC0H6FgMY69aa0Z3FVOcnNR7vk7gHsDTGYs2R69S1XYs6jSLcsyN1Oa9R8Nzm3jQE7Wx+FcH4MhjuFUHBIrvLm3NqoZeFxxxWsbbHZTjZXOb8bXSXW9X5Brko/DMN1bqSFBxxxTvGmouu4Ic89jXLL4onsrU7gT+NehBaWRlN6jNf8K29uGbcuRVHRtBSTDZ4zmsbVvFjXswiVzjNbdjrAs7NTvxx2q7MybOmtYUtGCqccZOO1XrrWxGyKDk5655rzKTxjLcSFQQPm+9nn6Vf0bUvtV0MtvLHBzT5WNSPc9FvjLYjJ4Irynx9IPtEw/vE4Oa9P0K326WrruAC9q8d+IsgGoODxk8etcvLaVkb8z5Tn9NIVl5JZeuau6leDb1GD1XHtWBZ3e0YB5GcEnrVuaTzE+Y8/wD1q1a1sKLFtmRi7EknoFzgmui06xaOMOVI7gVyEV0LeYsV7ZBI6V0Fj4gA+XOW24BaiSZD3N+UFl8vA4/i71j3uY5DtwMNnFXYtSjZiSaoatMjKSrLz0zWD3sW9jXs7zz4MZB9QRzV7Trwibap4z36Vxmm6gu7YzYI4yvFbum3PlzIRyM45rCtGwX5kd/GMKGyQuKdvPTkr3qrbyBoVO7APJx2qyxEmCTnA4ryHucz3HKw28Nlv1pV+bBxk4wO2KN20AKdp7cYpV+UBmUE4xU6gNYFXJzjAqJbjeoA6A89qq310qyEK3OfpVD7YGbaOQK7KdFyV2bxprqbtrIDJ0wOh9KtSTBFPJx1xWF/aAgTBxn0BrE1TxFtVlHJ6da7YUTSVonR3evR25YbhuX1qkPFEeeWPvzXn2oa47Mdr5wOTisttQkckluvoa7oUjHmPT28VRK338r9ajuPFsKq3zds815bJfOv8RAx6ZqpJfSq4XcxyfXjFa+yRPOemSeLomKkS7lbr6Cr2n+KlMoYPkY615F9odtwf5l9qfHezQnKsT7A0eyQKVj6Q0XxQrSJ8/P1rrpNWS4h++pP1r5Z0vxRc20iEu3HWvQtD8d+dEu47SfU1jOl2OqM11O18Q3K+XJjnmsPSSDJ8vOeaztU10TYzJ8p7ijRdSXzMluOgPSoUWhSabOj1BdysQM5GOOMV5f40iKyMd23jpXp7XCTQ8ODz3HWvO/HEfzSFU7VcGKWx5/o8ZuLscc7sDFemqPJ00ZwMDG6uC8N2xbUQACPmznFegXqFbLGVxj1qqjs0gp7XPM/EDebITjBzjrUOgxf6SDnHPQ1Y1yMtJk46npT/DseZuSDz2rdbGEtzd1OQLZnp9cdPasf7UmwNubjoK1fEDbbVAOOg965Ntyxkg5Ge/FEWKRqTSdMuMdgOtOXCqrdQOPrVSNty7uCQKkWTYq+maoQ55tszDdgE8ZrW0ViJxswc9awJt3QdM/eNaujylpFA6enSonsNbnp+gz+YjJjJUZqe/m3K2PvVkaDII4yCefrVvUrwKp+bL/3c9PevBqfGbS2K8kxLAscnpzVYy+YccYz970qCScvIzfwDnHvULN+9C7vvdfSrjFmDLhcKM4Ab60sdztBX7wIyarPIV4BDHOPl5/SlWRuFHXGCMVTM2TxyHaX2g8dW9Kb5w3rk/LjOfWolffGxw3XheKVVG05U/8AAqnXoImWXsFyo7GjzCygJwM888mmFt2ccY68U3coYj35x2pgPE7Km0ghcV1Hw80f+1tU+6Stcv8AcAOeOgB5zXq3wP08NLNO3O40S2OnDx5qiR674P8AC8NnKJHTCqOvpXpHhD4nW+k6l9l84EKcdfesO3RLfTJG+7tX+leDXWpy/wDCVKFkOPNz1681yU6jTsfoEcHGWHuz9IPB3jBNUjjKtlSM+tdNqN4Gtyc9a+e/g3qEo0+AFiTivX7y8ZrUc160Kuh8hWp8s7GLrlyHZhnqc1wutYZWzXTalJ3PH41yWsOSHHoKzcmwjFWPL/FtqJN7DAFeVa9ahWJUc16/4gUNG3Pr2rzPXIMs2Oue9MbR5/dQ/vD/ABHr9KpTQjByMcYAroLu3G49uxrOnt03DHNArHNzQjGMc9Kpy2p3YUA810NxaqQ3fnoRVRrHa4HU+op3IsRWun7lXKDPtWj9hCoMLyeMelW7G3EYJ79M1PImSMDJ/KouFjMFqsa5OMjp7+9TpakSZxxjirEMRbjDZ4BIq5HEW+U8c/d9KoTRSgsd+1eRk80zWLELan5cZGAPeuit7VQU/Ks3xHCY7d9vJC88001swszwfxRJ/pDgnGOlc5NMGj+6ArcAV1HiyxmNw0iq3TJxXFzMY8EqQOmG613U2mctROO5P5jxglfm559qeillLDCn3PJqiZV3ZPIzn2FTwsZFD/hWrMCfnaD3PWlPmRnHyuT0U8/WmwssjE5Kr29QaUxgfvA3OcE4xSAssQqkeZjA6CqUwkBTJ4zyc8UvCxuxO8np+FR3MY3NngMTz3AoLKshbnAGF71JHIVUBjtyOlQTKI4v4Tz75pFjCqD8zL3AoAvLIvIUbckdTXR6GxSaFvlBIztFcarnI5x1OMfkK6fRvM86Mg7c+/T61hU1iNbntnh7xALO1GDzwOtar+NgykbiMdecV5stwY7fCs23PJ461Xk1EtnB68BicV4klqVKx6LP45LDdk7e3NV5PHfdGwe5zXnn2xm5ByfSm/am5LEAdMYpezMTvm8bSHIRm/E1BJ40lxlmYf15riPtRb7pyP8AZNM80t8oXc6jucnBpezRWx3X/CZSbsEsp9zTR4ydshTyR1riFkKrlwFXsc8n6Gljk2x/LuznrmqVNDudq3jBzlmcrtPQHGf84pf+EskaTbvyc9QexriWkZmLEsRngZqSG6VSoBPIyeetPkVxXOyXxc6r1BwexpsnixmJyw24z9K437QrTN/CF9uuaY0zOoLD2AxitOVEnYr4qK5JfqPlweaB4sYtgsT/ALJrid5RmAIYg4yaRmZPusxfnPOc0OmgO9XxcVXliw/UVKvjD94PmIC9D/SuA+1Mihs7doCkj1pqzMrbixZunPSp9imO56QvjBeTuYtjoMYqxH4rzvzIM8cMa8u+1O0zrvIz1UA9MZ4pVu2RchQDnG4nNR9XiO56mviZS45GasprsZUYb5iexrytr4qyuHKgZ3DPWpl1B15VzjqDuIFYyw4cx6mutbmXLoqr78mrC6sjDIk3DtmvK/7UljVMSHAOCSc/jUq6xKrffZucAZ4rP2NhXPUPt0UuOVB9OBTvtCMD8yocc9q8zTXn8xfmJIJHXirUHiCRlCBssOobpWboyuWpH0PL46jLfK4wPXjNUZvHcbbj5i8c53V4w2pSyZIkb73zDFRC+dVAO4q5J6Yr0rHHyrqeuv48SRGPmKSB/DmoZPGu5cq+V55968ma8frv/DFSLqEh438duKl3WwKMeh6uvi9l7qw+tRzeKiecnHcZrzBdUkXIZt2KG1h5GxzjttpXmVynpi+J12/ewfzOc0z+3hLnnJzjmvM11eUgqM7RwWzVhdak+fdyw6nvUaisegNqo5AfAPXaaX+0sgfP9QT0rgf7alRuCGc4+9T/AO2ZC24lSMc1cZSjsNHc/agvJYMe/wCdV7i88zhG+XOCM9K43+23xx1z6Gr+izTalqESR8lj83HFaKpLqaxj0R7N8MfDxuruO4b5x9c4r6K0e3W2iBJIGK8w+Guj/YrGPKbW4JNeg3+oCzswqH5iK1Urs9SMVFFHxNd/bJhEpJTuK868UIkasB1HrXXyPsjeVuSxPUV5h401gRJNg847GtEZyPL/ABvqSQJMSfbHNeH+ILhriZthODycEE13fjTVGuJH3cc+tefMqzTHd/EePeuuFonPIzI7JWyzrjnI461TuF52EAHruPHFdBJD5fbbx3NYl7H5zlcY/Gtea7MWU/VicAc49qcwTbgZBwc9e2OfyoyFh5+7nkLUjHaqYO8YwFNaCIY90ZJCrgjaOM1YjjKR9AnHXFMK7JOgG7g5x0q3CihVUj5FPNZSeg0QpG4jyBuUYHyjPPpT9x4UhunIbgiriiMYGSvf5ahuGWJmJiO08c4/CsW2aRQ+3bzGDMeM8Z4NaqAbWORk8DjNZFquSjg/xdj/APXrWViv3uEJ781BZPuKICGz9B+tW/NRkVwxBI5x3rP+0FsAHBxkdR+FOaR48ngHj7vH60Fk9zNjBBB/pV/RJnjuAc5weu4DH4VkxxvcsWxmtrRbN/MG4HDc/jRqFz0nQ5vMhyzKazPFPleXv4P+70qG3uJbOMHYQMetZmtagbq1YDk+grpgcFTcdZ3QaxwDwPQ1nyXQWTBPGetM0NZriEL5RHODgVNNod15hKodnuOh6V5Nan7zMVuOt5Nq7u2epqXcGB/iI5FRQ6LdNgbWYZ9KtR6Ddrj5MenFcnsx8yIGmZ+BiP8AEU9bgtnOTngmpx4butxGGAzu/pU0fhm5XcRGQCPUUuUd0ym7jkHpnv8AnSszO3U/nV5fC900ZG0896fH4cu9v3CSB09aXKwM5nKtnOeeenSk8wFtxbH4Zrd03wXeX0yR+XgZx1r3r4c/s22epRJJcozM2CVJr0MPg5VjOdWMDw/wvCzXCfIMmvdPCr+XBGCNo28V7Ro37Neh2MIPkjNXNS+E2n6ZCDCoj2jjivX/ALPlBChiIvQ84spAu5mbJPeo9Y1eK0gI3AZHWrPiLSzppcKWOO2a8x8TTXkm9FbCkelYcvLoz0FUTWhmeLPGEG54xICD3zXhnjbXDdSGKIE5P3ga7DWdHuJpJSA3zdTmuSuvC8i5fa35UpVOXRE+63dnFzW3nQqhbawzn+lZOxo7rARhGeCAOtd/d6OyIQYjknldvAxWBdaU8cykgg5z0rPnNdDm9Wty21lj28YHIH6Vf0NjcW6AnAxzU+sQpHDG+wrz+NReGVWUOqntRJvlLSKs0Jt9QznqcggVqagoazLHJOO9O1q1Fu0UiDaOn/16dJdA6eynkkdqh30KMLTSUuEK5Bz611kaZViRn5c1xNk/l3DAOcZ4rt7aRZLdG6jFYVr3udFPbUr3EPmWzKR8vH4Gs3SZBZ3RUtjB5981rW7qzSLuDc5wTzWd9kCXokA4zkVEZXVgmhnijMke4DPHy7qwdFuCJACe/IIrd8QIxgYjb+Vc1YuI7nOVA6FetaxjeB58zsg4aMdTx0FV1/1m5W+b86ktv3sKN0GMAZoXcrEdAB14rlWjOQ3/AAzcbmZOuR3NSasoWZvmzx1xWb4fkCzkA4ywG3qa2NaTALAZPSsZ/EBjsG3Ht+FM/wBYv8+tTZ24yvfOQelQSNskG37rdfekA1lJUNxx0AHJpqsRuLNxjPUcGlzyec8U1m3ZZxzjmgBrDg5BB78inKp8k5OCPXOSKarBf4eD64pH2LG2SCufugc07FkbsQwPJPXPpUq4KljjOKaycZCt6+vXtTysqquEIX6U+UBI9nI6DIOD0pwU/KGIz3yKd9llbB8ljz1x1FPNrcbQTC+Tz9KrluAqrtxkDA9OKbuMfGBnr83epfsNyV2mB25yGxmkayu2DBYWB9fWlYCLaGXdnBz0qLIwM8jucVOLG5GN8WQRyaY1vMykGNh+FNAQswX5mXeWHOOMUyTLNw2QSARxTtrbeVYH2FJsBkyRjaM1qkBFJ5YyyndjIx6VAsxYj5cc4wMVaYfJhclf9o1H5e7sAP7xHSmoNsCIsVAToM+tXrWwa4iPO4DgKuePeqezzGUnsecjvXYeF40mUISC59O9dCozYXKnhe8n0y8WN1O0n869Rm1RJ7HsDjnrVCx8Cm4jWZ9wyvHPvVHXrf8Ase3KEnjgVXs7HZGbSscL4p2yTOQflz1HrXBa3cIsMnA3Gt7xVrCqpReTzXn9/fNcTKc5PTmu6lEynK42z0tpLgyYJ5q1qDSfZfKCsuTjI/8A1dK0tHuVjUb2K8cHFaYjtr1TkK3NVz+9sYs4a3s5GYlVcFDn5a7nwH4flmug0ikYIxkGrkdrYWjK2FUNwcGtbSNetLa+QRsrGlKfYqNrnsFvbrY6MT3C4r51+IFwJtWkAONrHBzXtlzrxl007jxt4FfPfjK883VLhlIHXtz1rCldy1NpS0OfSZ4WcMd2Tya17O8DZKAFsY6Vgs2ZOW6VZtbgwMMchRxXVKNzOMrG1cWvmDdySByOaq+RJGygAnHfJp1vrQ2jcccVINRifcSwAzWVnsVcltpmVuvzY+7mrM1wzxYY49sCqLXkfmDByMfe70j3RkXGRgjHFS4aiuIWMbA54zW5o115kq5JIHOK5yRuOV+YcDnitLw+2bpQBwvcVnUheOornquntmFMgKMcE1eVj5YyAQORWXpsgWFN3FXY9rNhf4h35618/JWZD3LMKlzu/nUN/N5MJ6MT25Fatjb7oc7Mkd/SqGtWv+jsWPA6itKVLmep0whpc4y61N/OKkllz83pT7Vy2CSucZy316VVks90xkJ4zxx2p00wh3AHLBc4r24x5Ukjd6Ig1bUGLHnGDj5eBXL3d80xIzznnFTandedI2DWaGGSGyT6c10xjY5ZajZmLYDE4PXApjFEVf5A81LIwwqj0OOahwCMN8o6HHBNaoggm+WRizY+mMD2qKRj5ig8DrgcZqzIA2W4bnAz1+tVnwrYB3gdeaskk2q0akMSehGKQdgGCnPpzS7VXHzE8dDTsL0BxQJixArjLAknoeatJdmEkpuVvpxVRSI5DjcTipyxOAxAHXNAK5afWpSgVi3HXbzWrpfiEogG8H2IrmpkYLlSoz0pFV48EH5wCSOvWosirs9RsfEQcKGHB9TWT4nuluNxLZBXr2rlrHUHT5SccVduJHnXk7sDgY9cVj7PlZtzXRoeE7FPtYcjaOuMnFdTr26O0x8rDbxnrVHwzCioTjP1Uc1L4muN0eAvLDNc8pc07G8PgPPNWUM2M5x1wO9a3h+BFTcQB06VQvWLL5ZPGdw+oq7pdwYoWGMjFdF3Y5XuN8UShQAnA5xXJ7vmxuJP1rb1y88xgBz3+lYWPlzyOfWtY7CkW/OHl4+61TRsSp5yuT1xjrVHdtxnrin+cOFx1/WmLUmunKsMcE89uK1dGbcygDr6tWFKzb+Tj6Vr6X97KbeT9DWdTYOp6Po/+pBHzMo4Hv6U/VGSNWyC5bqap6HcD7Ou44J6hj3o1PEjfKCHHTmvHlbnOjoZhmPmEKNqn1apFmBVQuevXrUT4GCTz6gVEs25sdfxOBWhzssq5C7sAZPIqQyY47gVTWYqSCPlzTjMcjjHAX1OBTaIZb8zocYqRpmbqpHTB7VRaYeYWGdhIJ3KCc1NvRScdM5zUOJJcVgQpAOQDkYpEYjGMkg46VXSVecjj2p/2nfz14x1x+lT1AlaZgwOMK3U+/avZvgrdCO22grkHk45614ukm9sAda9N+Et00eVIKgfrSn8J6GB/io+hNT1NY9Jkw+CwIORjtXj+j6cdQ8TIxGcP6+9ehyTG4011J4Az9OKxvAunq3iJDjH7zPXNeVH4j9KlLlwx9R/CvSja2cIbg7a9MuwPKA6iuO8CFI7NF6HFdNeXQye3tXpU5aHxFb4mzI1CPIIIri9YUR7uOPxrs72TevWuL1xgu7PJro1MFucLrig7iBjHQ15pr0f7w98NivSNYk8xW4496891rjeD9aSLZyF0nzNnoT0qjJF8vzHAz0rUuY8Sc9apyruztPNWidTHeALkbOp4J9famfZ9sgxwKvyKvfnnpSeUJOv1qSSJQVGcYyelOVd0fXjPFTi1ygxhV7ZqZbfgDGSeTgUAVkt9owy7QecjvV23txJg4/Snw24XGDjnFXIYyWwSTg0nKwrDo8QxjqM9fWs/UAt2rAKpLcc/wA6uX0ghtyCcDmufhvHlushF29+axnPTQ9HC0VPcxNd8Mq0UgIAUd+ua8K8RWy2N9PHswQfl596+ndWZPsZOVb5fXpXzd46kjk1aZg+AT90eorowc5TephmFGFNaHNfL8yh2dqsLjcpBYhaqxuQ6uAeD8oUgfjVy3yz7iT83Xj0r1meGSx4K9wT36g06Qq3yK2SOcc80qMeSR2GMetRt8rcMpzwSRjioYWBs5A2nPX1FOffg+mPSkDFeSm3B6Amnrnj5FYH5snqD6UgMybhZQWYgHPIHPpS7gYhlfm9AM0XiqzAEBhkAcVGP3e4j7v0qlsALjKllxznI4xiuk0IM0y7Occ4x71zsXzYLHG3kA85roPD56BgoyAX3HH5VjV+EaO1WQCBVbAX1PrzVY/KcE4HHPbmnrs8kHDN0HTOKjny2Rx1yWxg14ktxS3GhcfdG09twJpkmVfapBP+70/KhSNg6lsZY+lNdSrA4PWtkQG1nZc84GTjgUvG4Lu2t1HGabu2jAbmkC7VO5snPTuKYkScyADOCeduOBn0p658kgDcR+FM3eZGAf3jDvTt4bAXIVeStAxNoVlK9BwMHrUiqqLk7ccfdNMYJJGXJ+Y9BjpTFz2X2yO/1qAJNqq2Vk3LnOPWm+YPMx905x8/anfKFByFJ52+/ShmRWYkD8qCQZlXjy1IxknJ5qPdukwCNueBml2h3Jyq54IxTeFkG7aUTJGBjrWq2Ghsi8nGGxzg9/ehh5igFdxPQZxSpgZRD16e49PpRlUkLIPmzwo4HemMhZjyBtGenXNS42xImNxXnPfpnpSRsqyZcKrYwAckAHvSvvLZOFPdvWgkdu3Rsrfe5IPakLnHAByD1zx705cEsWIBwOFOBim+YZJNuMleazY0SqxLcJypwx9fSlWR1xjqp6elRLum3EDBLcgDHpSyB0IkBIYnn0xUjJFkAYLu3j3qwB8qrjBJ4Pb61XJ/c5Ygsx44IFKsjNhD82B/F6UAdOJB9VGT9TTfL/ecAg/eIP8A9apQ6sowBlR83bFAHmMdpG3bz3NNvoc9yvtO3IzgmpcYwTyQPyGB0/KmzKPl3YCnp2p67V5Kj5cDk5zSBMRWCqWY5J4Bx0+tKzKqZJ249DS5+bB+638JHP0prso4IwhODxQWMkjHylQfmGcj1oKhUJzjJxwc1MwCMq7gOmPmqJQGXj5cnnNADxCWJByBxyDnNOWN1K5xjvg0sciR5LNwep70NMZDlcsnTge1NASbTICVOMcY7V6l8K/Dn2m7jmdQxB6V51o1q11cxAZwxHc/jX0n8L9D+z28Xy4OBzjmmztoxvqeoaXapp9mrEBSBxVSSZry4yWyoqzq0ghswmctj1rOsZBkbl5P5U4aI72uxBr1x9nszggcV4J461Ld5o39D1Fev+PNSENtIvTA7V84+LtQaWSQjlB+tdFNdTnkcNrcrXEjbeWzk1heTtIY/MvJ/H0rp5LY+U7heMZrDkiKyHHOecZIAroMJalVmKwudrK2ODjjp6muavFPnZDjPBPeuqvuIQAMuexya5iaIyTEHhjyM8flVx2I5WUlkB+Vg2R1xxUnlnaMyYB6ntQyESN65wd1Kc+WwO1TnPHOcdq1JGx/NJ85+U4A2nmre35hzwD0xjH1qlDIzuG24wPxq7GoyVXlyeSazkVHctRgQ7cn93nOe9V7qbcrseRngVLGpZTkY47dKS6UQ5UjB4O4HOeegrMsRWVkXbznoMVeST5lYBQe46D86zlJkbavAVuozWppOkz6pMlvArMSeq9OtKwDfODzHn5sZ45rQh0+SRGdxnaMk12Np8KZ7S3E5BkYDIBB/CqGpQ/2aGjbMZTkg/yoSuS6hl20ggDBRwFyeKvaZrFt5wVmALcE56c4riPEPiRI8rESX56DFZGim5ubwSBiw3ctWnsdLkczPqbwzoUOvQxqq7gw+9mtuf4UrAm54hsP8Q9/Wue+EmpC1jjin5IGAWOK9ta9SWHDspQjb+lePUqVIOyZzSTbPM7LwDaWXPy5FTzeHbNWzwTVzWrz7DK6hiQeQc1hy6sjM2XrBzlPdhy6GhDotmhAAHue9TrpdpCvQMP1rI/taNSPmpP7WQOy7+P601LuZchsNaWhx8gB9MU5beyVeY/0rn5NdVWC7sq1N/t1GXG7H44rSLQuXsdIIbPyyQg4PNO/0AJwmD+VcwutLjh/ve9RNrihcF8D2NVzIpRZ1tjfW1tceYiDjGTnrXomi/GuTQ4VSGFW29CeteDyayirw/zY4aj+2k5IbB963pYmVL4SHTUnqfR7ftKajt/1S++D0rOvvj/eX0ZVgOfevn464TnDg49TSf2s0i54P410PMKrVilRies6h8RnvmbeQS3Nc9feIo7jK7eWGCSa4NtQOT83TPGeKYdQ+bPftzXHPESluapWOqkaGZskKT7Gq8lpbTcY492rm/7WxznBpF1boN+OcVze1kM25NFgJJ2KeO/NZt54XhuGJ8lceoFQR6w3GS2MVKmqP5YwxPPIJqvbMXKzB1TwLHeRsqwgnHHGMGqGm/DtdLYhY8bjknvXWyavJuKk/Tmmf2ptIDKC3973pe3nsbRk0cjrnhQXCIgTj6ViX3g1/KIjDKduK9Gk1BeCdv1zkUn2pHUcKfwqfrE4lc8jxGbwPcWkrEN78iprfTbyNFBLYxgn39q9fuGhkBUorA9fl6VQmsbZsgoB9K0+suW6NoVGtzym1jlt76RHRic/frVkUsoYRnrgE8V2c2i28kjYG0dSaim0uJccLkDgntT9ur2N+e551q2ZoPr04rkgxhn64Oe1et32hxXjH5VBJ5qGL4Rx6hkqGBPO4GuinURzyOX0qYPDljn/AGu1WpAWkI3ZHvyK6YfCfULCPMJaQduOKx73w9fWO5ZIXcL12jijlRytDdM/c3QxxzW/rOfs+48nIPNczC5huAW4I64ro7z/AEiwJJ7dzis6kddCOUxeJMkEKeuCe1NZRtG1unPNIv71eMDGR70qqy55OMY6VlYY0rzxzz29KZIrvMwAKjGMZzU8MDXkgSNS56MF4ruPCfw/lunjkl+VSemKh6biuc1o/hG61THBwfau0034Vs+0vCT3r13QPDNnpVuu9VyBnNaUt1Cm5YwucHB7VzSrPoSeWR/DARgAxKCeTkVMnw+jX+FcfSu9mvkbktkiqctzGuAH4J59ah1JjsclH4Bh5BVWX86mi8EwDglc9jXRNeRsuCeF5qNryJmKqMDHSkpy6sqJhN4Rt2yQ3Ttio28J27fe/QVu/bE3YCY+tRfakJJYYPt0q+aXcswJPBsCr8u05HrVSTwTHI3yqpP1rrPtCBs54HQd6a0ke3PfPY1PNIg4tvh+PnIQKenrVK4+HS7WbZgKMV6B56c8n8ajknG/hmAHbHFUqkkB5xN8P1SQHYAM4PeqN14FJViFwx449q9TDrJnnAPc0ixxnPzZ/wB4V0QxUoE8rZ4vdeB5VbKo3rS6Jol3o92shHyg55FeySR2/wDFgnHYVX+w2rjDKuOufavQjmVlZofKyhY+Lja6eVkxuA9K8p8ceIdQ1C5fylJGeBivXpNKtJl2tGuT096zZfDNnIx3BVb6dMVosbT3aNOaR80X+m6jdyHzISfxrOh0aWN8tGwIycda+npvBtnIoI2bm74qjP8AD+3PCKnIwTjmto4+myNep82XStFGEUEfMCapLdTQ4KynI7Z7V9BX/wALkkD4XP4A/wBKxb34RqwYpGR77R/hWkcZSe4HiMmoXDcCZgFOc1q+HZv+Jgjl8he+fX1rvbr4RnnCkehUYqG3+FckMmVUqTyTzW31ilJaMEbF1qTJppxIuCvB7GvJ9Z/0q6kYkEbuuK9PvPCt1Db+XubgcVxd94LvmZyoY89QOKzpTinuWzjJosNnIPOaTbtb5jj6Cukm8G3sbbTGemSSKqSeF71N3yM34V0+0j3JsZBjRRkA7s1Iq7VU7ST6dquTaPdxJ80ZIqrJbtHgNG4GccU+aPcLMbu/uDGecVIJCe+DnIqGMtk5HI4HP+e1PLdR/D6UCLEjqc5yDmtDw/t+2c5Ix69qx1zt3A8HrmpoZ2hI8s84zuz+lZSjzKwHsVhIi28bAjKj2Ga2dNXzJgODz6149a+JriHaPvAds5ru/AWvHUL1EKsGHdu9eVPBtalxV2etWdiq2+dhJHpXP+JIxHCVH3u9dnbRs1uDntmuO8TYkmKjIp04KJ6sYpI4y8hEcfAJz0wK5bVLgRuxOSw4PFdrqUQWDJJHsK8/1pizMO2e1dsTGoY0jZLELgnrUDAq+7birPktHkk528n0qF+Mn+E+tdcdjlINo4b+KlLfMMjINLuywHQU7yzwhGc9CBTM3uRsDtJ2/WoGjjUZ2cZxyKt+WsiklOVqvIOGIGSe3arERuEdsr+tO8xf7uce9JtG1iG4Ht7U4KNhUZ3HnOKAHfwhguc9walVtyg4B9m6VB82RyT2qWPbuCkHAPHGallakjMu1Qcc847ChIwzH3PHtTzGGOfur32jB+lOWP5VfLKW7EUg1GpCd2Rz2zV5WKyKAc+ozgVW2goV396njwrEkhunT6VDA6/QZiwPPNP1qMtGT/EDxz2qjoMwXtxWheRC6+fLkdMkVwS0ldnZHWJwmrblk4PTniore8CKRjAI4NaniKDyvLIBGeoxXMvMdxP3cg9O1d0bSRyvRjr+QzFlXpnGT1qh91fWpmkbzNpYc85zxTdu6PdwRz0rRCZHz3xg+2akZCqDH/oNDKsYjznOM8Co2ZtqjJH1poWpIsxwCcYxg1p6fxIihl29eayNxUEgc+9aGmzEspYA496ipsKO53Ok3I8tSVz6d6t33LAg8/54rI0uYbdqNnHYHtWjebvKLFcdq8mUUpanSUwzLkAZbOSoqORvmXgIe2acVEswOdoUY+tJyI8EbmzzirMWKzBRg5b3pCwmHIOfrUWz5gdyvkdM4xRJjCgnjv2oJ1JjL8wQntwMcU+FmZQW6emarbupBI4xkVLHN8qL07ZqWKxcX5m+7gLzkdTSmTcDhduB/FzVdWb5uSOOKlVc8Abl4JHOKQiV9sirJvJOQMqvFd38MbvybrYCcZ9a8/LDayruPPQV03g+/NrOHICfN0b0omro3w8uWomfSFrN5lgRuxkH3yareB5dniTDD5twqh4UkbVo1CsxUjNeo+C/hq02oR3XlsDkHNeRy8s7n6Aq8ZUtz23wXJ/oiADgDv1ravp/LbvjrUXh3RX0+1UcnjvTdYUq2fWumnoz52tbmZQmuCY87smuU1y4+VvX3rYubnbER0rkNdu8qct0roucy3OT1y4GG/rXE6ncB2I49MVv65edRkAetcVql78zfdyO9NMq1ijdNtbcrbieDxVOXCKWJIz6VHJdL82T74NUbi4aQ4A4rRMhk0kis2M4yc8dTxRCwBHPbnNVI90uTjJ45FWo04xgD1waYicAeWpDEn0BzVhR5Y7+/cVCsfmD0/SrCrsXrls8VIE8EIXDEgDrkVZjYkkjgf3qrq56MeOtKJwGPzf981FwKusKWhIrn7dAjkglG9iMmtjU5t6Eb8jHpWFdTRxw794U9eTXNUbvoe5hVywuVPFWrC30+T5yGxngCvnrWrw3moTOWwTyeMCvQviD4gKQvGp5bgAGvLiDKxJ+f1zXr4WnyxueLmFXmlYW1ZpX9CvI9xWlCpfv5Y25ye/0qgmFYnnGccHGK01uFCghQT2OM12SZ5Nri20YYMZMjjg5wKGtwGLchVPHFXoVU2pGeSMj1HNR3CrxsHHuCM1Ja0KisZicgqe+DVm3hVo9uQSTnnpUMYIlIxxV6z/ebgv3FwFHHXNJuwzC1JQuwg5HUrVY4QdiOpx6Ve16PyyBneW9BwKzVxGpXOc8DJqlsJ9iaNTMcg5PrWzpbiOZC2VLZGeuTWJHMVZR83PtkVs6PMPMG84PqT0rKotBLQ7a1+aMFSR7A9ajuIyPmbP1xwM0y0kEkaFRuH8WeeKeY3ZTuU46ABa8aUJXB6ohC7mbn5txz2oWRHzkMQMEZakkj2se55Hpio2YhvlJbvg4wPpVxVjEWRdqeoXHFKSkxUjC+uaZ5isxZl4qDcpKlSDz/F1q7AWonRm9sUqZ42McHgAdagRtqMx2kjgHqcUsLEYYtkjjABpNATbwrEAOxBxwaVpDtY8jgFVzzmmxsUYANgdckc5Jprbc4BzknB9amwEzFNw+ViR+dHqTwOhqJV2AqMDBzjHB465p6yHyyjjA7c55pBqIxT5vmwucD60i7HG08Fec5pJlGxQUIfP/AOo9KGH7wZwpPBxxVILi/KriRTgtwaFbarHA6ct1xTmYc8424BVscg96bxJkEgNnIz39Bz2phcEjGF25dg2N2O1KrnkOyucbVH+NMik3K4xhRjr1zSNMu+NgFX+E57/WquSP3LGoA2ofqcfzp8Mj7RuCnP8AEtRsxZlyEzjP50bym7qo9R1NSUSqwyAG2ZPVRgn2pyqzdQQc8cdvzqKN3Vc53RHsRzT4zujy/XJAUgYHvUAPkkXdkITjtRG46hSBjue/pTfM8tthcE5zSLtXdyGIP3jipa1A68sFfOOcYK4xzUXmMzZUHbjjOcChcKu8kAA5z3yO1P4HIDHoOKrdnKLhUU542+/BqOMhcM2GXnGc9aeGVdwI3DOcH1qN2VuGXA5GevXtQA7btwWYkN0JHShfmPQ4PBoVwMoAQEXhcdaikmSNs4PTFS3Y1Jmwq5xyR0NMMn7zaRkY+8uaVmzFtLjb0AYdO/H41X3MrYC49AeKoCwreWu4EkMemKnhj435yP4c02OPbHHnJ7lantYDI2EHDHGMZoLSOs8A6W11fICCyhuGxxX1H4L05bazRiowq+teNfDHw8IxGdpZ2AH0r363tzZaWirwSMUNnq0I8sTM1S6a6uGUE7RxgDmq7Xht4W+Y5Xtim30q2qlycsa5TxJrgt7dj5hB25+U1pG5tKxy/wAQfEyNvBckf3QcV4zNJ9smZycqT0xmtPxtrz3FwyA43dm5qloMJuFBbKt7V1RTijhfcmuLMfY2GzbuHFcjcWzRlmIwec9hXpOpxqlqEbj5R+NcLqUZRid3tVog5rVo98e3IQjoVya51fLkkYmNsqQAc9K6PVGLKwHygD2yTXPtmN2B/i521onYCCbPU4Zt24L0z75qK4UFQC25sZ60+RmVVA6Z9azbyQq5yT8vTc35VcXcze4qSFpl3ADA4wa0If3kyY57dKwlnQtkJg9j3rpPDNiL65SNhuBO7J60NalWtqbNppJa2G9Ty2SM8/pVG/tdzbW5Zvmx6GvTbDQf9FUlc/KB074qn/wibahfFAhXJ+6RWnKkrmbldnAaboc91JuCuwNeufCnw61nqCGdMZ6bhXb+DPhG5jUyRD5q9Q0f4ZLa7Nse0j25rknUjaw9Rn9h25sWlZkCBOlfNfxU0mbU9akhslxHuwzivrK58B3L27J5jlTXLXHwrjaZmdM8+lc8a3syI09bnyDa/C6eTDlW3553Cuk034dPDglcMevavpG68BwWkeBFz9azW0eKNipQAj26UPENm0YanmWj6XPpqooBAHHr2rrLXxNNDEsUpJZRwa1pNNi24QDIPQ1RvNIVsMqgetck3zM29mYWva4bhTuzntiuOm1t43IViRnnPNdXqmhMykpuxnmuP1PSJIW3YY/T9ax5TOUGhv8Awkbqmd5xnnd1pP8AhInk4VmrFuLdoYQVGG6FSKh3fN0bOeSppWMJKxsza1KDwxB756VH/wAJBJyu7dz16VktIWx82c9sUm4tHgqpPfPGaZBqNrUysBkD2zkikbV5F53YPt3FZQ2hQemPXOPpSqV4yVLZ4AoIL51aTkB+owMk8Uf2xIB94seM54FZhboMc9iOMU1ps8ndkE/SgDV/tiXGflz/AHd2KT+3Jem5Qfrk1jmT5emfSnRyFumM+hFAGwNblZfmdhzgVMutSKCS2T0HPSsB2bawxjHSjaFVRjqevJqrAbja25Y9Rx16g1NHrQbGBn69a51m25UnHOM7vypd5WNueeu4+tFgOmXWCzBlAGByAelP/tpfVcerEk1ywmIUqW4PQentQWZcHg59c4FZ8pZ1UWtZXlmI+lTLq27ALjbnjiuSW4KqQCDntn9aFuGUKrA4J4YZ/CjlGjrzqAaPO7JHoMU43wyPmwMdjXItfvGw2kkAcEVL/axGM5PGccVLiUrM6ptQLY+Yrt6ZGQaRrwSNnGa5pdWbjIU56ZpG1QsCvQdz0qeUvQ6Fb5eVx04Oe9VGuDM554BrL+2bu5Ix/DwKjS6ReRn1xk1m4NlcxpNnc2Cd2ScVteHPFTabdLHOSY8jO4Vz1vceeoBbv0AqC8kMeeAo9+tTCo4SNVqj6q8H3mm67aIGjT5l4rW1P4V6fqgJVVVm9gK8F+FPiSWC6jQszD619N6NrH2i2jbqMd6+hpJTSOecbM8i8Rfs9rMrPFENw6FQK8+8RfC3UNKspFWJjxjpX2Lpd8rYR1DKT3Gataj4WtNZtWzGpLD0FaSpHOfm3cWcunzNHNGyMp+8QaSZtsnHCmvoX40fC0Wck01pAWYZOAPrivnvyHtLox3EexgcFWFcU4OIrnf/AA+8M/bp0mdflyOtex28dpodpvYLuxkZrznwPrUFhaA8YwOvaofF3jRpHEccgAPTFefJOTI1bOo1bxl5jNhuvHBrEbxWzNjcxx0rzybWnk4J5Xr70Q6hvXdv5PHGeKz5TQ9Dk8Tlsc849arnxOy5+ZTnrgmuIku2UgLyMcGo1vCON+B6UrdB2O4bxFuX72M+hqGbxE2DmQCuNkmfgZ4z9ajM0iqTnd7UWEdl/wAJE8eMyL9aSTxE3LCRSOlcV9rdlU5+U8UqzHbtzznNWo3Hc7P/AISQ5YiRfTGeanTxII1GTnjrmuFluCrZyQ2eaTzG5O7kmlyiO9/4SPf/ABD8TR/b2eGYYz94NXBCd+nJHdgelL9obt9z3o5UB3v/AAkCjgnLelMk8QeZyGOemM1xMd03ILkGmNfMrYJz7ilyoDtP7cBb04pDrhIHOPXmuLW8csSzfSnG82quW47VPIWds+ugty+BjtUv9rDbgZJ9+tcF9rbqox/sjvT4tWIXd07dean2YHoEOqL0Zsf3RUi6ivBJ/KuDTVCrbiRyP4j0qddSKLyVAznijkA7X+01Vu4696Qagu0cg1ySaoM9d3Oc1ZS+Z+QQanl1A6aO4hkxlVzn0pvnwsW+QEdCuKwY9QyQSPYGl+2M23aSD3amrouysaswgkGSiBe/FUprG0bcGhA59aqtdPtZm6/dABpDcZ/3RVJy7i1Em0Wyk5CCqs/hexbHON3qKti42sMHjNKLiPPJwcdzT5p9yomDc+D7JlJ9u/Ssa88CWzfdCnjtXX3FyPTdVS4YM2Mj6jin7aotLj0PMtW8AqrEoMnO7gCuTvPCc9vlgrHB9K9slbzvvZBxWfdWKXCH93gkY/8Ar11U8dUiveJ5b6HhVxZyWrEMjKT0IFQxyYJZmw2MdK9U1zwqGVmQjGOMCvPNV0t7KZm52+46V7lDExrKxm1Yo78MCOnrXpfwqtGeRJec+pFeYI2Qoxk56jvXtvwr09ltYieDgV01GlE0pRvI9ftx5dkzH0rjNXJuLxiBuFdldKbfTpDnHFcdDH5k7HPPavOSPScrGBr0eIP3ZIzxjGK8+1S1ZpGYfjXqusWpaPA4OOeM1wOqW/luxCgZ5NbRMJe8jkJF2gjceDVOb94SN30J7VqagojbpnAGCKyJML19eM11x2OVjMFSTkjJ6AU/cY+CNxHQHrRzkI2R3yafChkJz8xUY68VRmxeD8wXbxzVZvkyM7u+D3qxI5AB3bQfaoJmBbAbdg8YqwG8KvyBSOlR+W7MTjr1PbHpT9vy84ANHmLHxnPy0AEmdwHI9QBUqRDhlA3egJqFdsjAtuU9OOn1qwSihW7rUsCQ/KqjGG/uilz5jDnaq8c9zQuWwx+QHkHrUsK+ZhN2DngkYpDuNACnIBz34p6sNwI7ehpsTFGyxPX86dkSNkpznipC5rafNtU5JA7881pQ3jSqQGyR0+asvTbOS6/1QYOc/T2rprfwbPJGOGLf7PFcNRxTs2bp6HJa7ukxlgWA4ArmbpfL3YI3Ht1r0m+8EzsdwUgDt3rCv/At5JkqpA9a3p1odzN7nFqvdgOB05/OpWtwsanjOc5BrfbwTfJu/dn8arSeGL2PP7lvl64zzW3tI9zNsxGXcTgZGeaiMZPbFbEuh3Eed0bgdAGqKSxuEjGYWQbfm9BV3W9wMzaMsMZ59Kt2PyyBOCPrTZbWZcu8bbwcU62jkglDMjH64pSs0COksdyx4J4J6it6KHeo6Y9TXJ2+pFQAcqMZI7d6vJriL8pAyffjFedKm27m6kbs1v5YyDg5x8tUZIxlnH97k564qkupB8HOPTJqRL6IIVJJyOdoqOVonQdIVYqUA69SKGXd0HI5pRcLICFw/Ocd6aqj6knHJoIFZtu4KNzemOKWFkVyQCQuDhvX2qP5d2CB/vDvTlUMQQy475pWFctq27vh/qalLMq7T171W81VYHfhT97vk09R8uMjkY/Ciwify9qE1JDIYniIOAT0qH5jkgEpwCfemc+YCAdvc1SC9tT6m+Ackd4kMUh6Eda+2PBOiW4s0YBScDtX57fAnXha3EUZYjae/wBa+9Ph74gWexiG7sK4qkVzH0NGpzU7HoFxbxwxNjA4rh9euBucZPFdTqF+GhLBs8VwOuXW9mPXNY7M35dLHP6leFc46Zrh9cviQ3eul1KT5WJbmuJ1iUturXmM+U4zWr7LHccdeBXHahNuZmI7Ywf1rqtWUt0rlr6E+YeM5NNSJcWY0k0jMRn5QOFpRC24FicYqwtqfMYkH2xVlbU+jdOKrmI5GQW0IPIHt+tX44+mBgDsTTobUjnHGOatrHz71POXy6EAhbaCfyFPWM/fDYxU8cfTjPY09bfkMMgnBI4NFyHEreXuUk9O3tVa6k8pdobtmtZrdoYHZ+h4571w3irXE01XAbccY+gpaydkaQhy6sS+1JYy+59pPIJNcpruvLDG75G3HRj1rmNY8Zr5zEMGPYVyupa1PqkmxhiOuynhm3eRdTGRhHliUtf1IapfebkqgHyqecj3qhxHGCchjniluF+csVCoODUU0xlZznacAHAr04rlVkfPym5O7Fh/1nmZ4OCVq8kgxxkkH7qis6Bm3L6dM9M+1Sq21vm7nseRRYE7HQWso+z4x85PUDkVNcKdoLHkD061lWt2GYk5AHPueK2g6tCcKVLepyTUvQrmMtco43EgkHJ/GtGzUyMEVRgngj6daq7T97aM8gDrV3SphC6nAB9B6VnIpE8nhe51RgsaM47bfWtCx+C+o3GGdXXvtK5r1P4eJZTNF5gAPfI6dK+gfD+k6XPbINqVdN3RnUbWx8j2fwFvJApYNnPoea6XSf2dZXfMkcjHP93HFfX1roGnxKMRrjHXArQjgs7eMsI1+Ueg9a3cDDmZ8vx/Bn+zYQvlMvbGOtX4PhD9otQfLbOOeOK9p1fbeXQRFyM9R2rqNB0NHhUOnUVl7JNlcztc+OfFfwuu9N3lYzwSV+XrXnV5pctlNtmUxtk9RX6L6x8O7XUrVv3YJxjOB6V86/FT4Ovb+ZLFbnvyBXJLD8upXMj5oZdzL84BxypqszNEynBwOyitnWtEn0udo2jOF6ZHNZCsS2SoBBwfauazTEIsmxsEnnkjtipN0arvRgM8881HKgWT5lDc7evSk2lWI3jb7Ck1cVyVW3EAyKxzu3K2KcjMqA9cZxj+hqv5nzBVHmL+Wac/mbVB5C5HBxgelRZjJlyMdz24xj2qbj77dMZFVvM2yHe23ecdakyWUj5uO2O2OKmzAeqhWXbIXDcjc3ueKTaZOSQCOD7fSotgKgM3GcilVgrqhHy4+9TFYkXYcqGzxtJbgGlUDaMfhjkd6jBRU4UA991O/d7lG3Yv0/OqsIl2iMDzCp+XJxx0pm4Mq5w3TGRgGojtVs4weihueKGwnznaBx9RntRYCVlGGKt8x/h64x0oaZ1ZXK7tvOdvrUS/vJCQcgDHzGhZmfgLtAGPalYrUmVjIykD58Zx0Gc8ULloco2A3zEH6imq3zA7sKDg/WhQ3B/gxyvpx1pWAcilUADckeuelOjjLFTnaCSeDzUMzAN8pVgwwPQULmPJLqB0O05/EZpWA7SLsArHJyRjA4FO2kLgqQSuai/1kgVG2NjPc/rS8s2T823P1pnPYVSU6qCCeDjFIzEklG+Ud+gzj6VJGNytgA7uuaFUkOj8j26ZpMCIMzNuLYXuwGaax3Rqw53DPzDGKdsUZUEgdCM8UxmXJUH5QMkYqLFIiYeTtw2R3yMmiOT5iAWz2yKYMMwkJHTpz2NOZgOd2TntRZjL1vKPLx824Ct7wvYG+vYyDnaQPmrnbVWmkIXLL0Br1/4b+GiZkJiyxweRWkVob01dnr3w30QxxpIQCvsK73U5MRhFPQYPGKZ4T01NP01WbAb/AOtVTxJqCWtrLIzbT6etSo3Z6y92Jx/iDUBCxG4bge9eSeOvEqxxthuACPaug8Ta/kyyhiB1614T428Q+czguxDdVrspw1OapPQyrrV/t+onJ9/Wu98OxqsQdiMkDpXlGhhri6J3Bznkj0r0+wuTbwqGHGP6V0yRzR1NTXLtWhEYPNcXqM3zEct+Naeo6j52AP8APrXNahOFLZPGOOSKgoytUIyTu+XjK4/WseceXl1b5PpVvUL4y5bcAeme/wBKx7q65IO4rjuatIlsiun+bIbjFY9421dyn5z171auJmPIX5cevNZVwzSY2/Mf7p/lWsYogmhjaWUkL0r1P4Z6DLeXsb7MDtXJ+DfCs2rXkIijYZOSoz0NfVvws+Fc1rHHI0JUd/lolZK4tZaE+jeDpJrZcLW74X+Gw/tBmdCO4r0y10JLCFVZABjqav2a28LhuM1ySq3Vio07EumaPFp8IDqvAHatq1vrZZVUbcfWue8QaukVq+xsNjivK77xxdWd4AGbZnqDXG3c6I020fScf2e4jwNuMdc1Qv8AS4l+YDcK8h8O/E4lUEpJzxnNdevjpLiLG7AxXFKSuaqm0ReIrVIQSRivO9WdVY4710viDxGLiM/OGJyMGvO7++3zHJLHGe2Ka2Go2LezzMkHnPFO+yhk+Zv0qPT7jeoO32q/HhlGQACKDYy5tPSRScYxXN6tpMZUrsyDk5rtLpSq4GMYrmdWmC5GSarmYSSseb6npcalxj5vTtXOyWYj3A/niuw1ubdu2nHcfSudkYSSMnAyPTNOx51QxGh29+vt0obG7ldwUfeFaNxZFcueQBnGDWa7FWAOVX0Ue1ZSujjkwVQZCSeMY256io/LQ5bYNwPbv0ojYOQCSwB/TNMVupTJGcc00APH2OR3yDmmvCo7MNw4/KnNllJyVPcetJkr/EP/AK1MgjSMKCQWOeOTSbQpPOD046VKwRcf3uwznJpzDcpzgHr0FNFMiVSMqfmGaRtzKMcjPODUm48nB6jNRfc3MCSc9MU2SKYxtPy8dgf502THtkcHdT1bOSHI6jBpnmfKBjleevFMBn+z1bP6U7O0hucdBjgUjAMOMg+3anbs4Gc4HIIqCxoY8hvr0pVYPtB/Ck2sMsDt+tN+U/KxwSTjHpQA6ZsL91uBUe4eZkjjvg9aXcMIGzuxw1NwF+Vuc8A+lUgH+duYDIwfQcikXLKT6g8sOvNMaQIyghl5wCppWkWSQKvCAcDPWmO7LMLLGRkn8elR3MhU71O3r0PFCoPLIH3fb1qC7dFVwBnPvUWL5i1pd5yCSfYnjPrVq5lEx3ZBPTOK5mG4bziWbgc4FbccnmQh1Ow9a5a0eWx0RmdN4C1I2+qbWOPm/Kvp7wzqgkslXdkYGK+RtDuvJ1BH3En1x1r6B8F6sGgVepx0r3MHL3UiZO6PadKvzgEEj8a67T9Y8kBSe3JrzfRrj5VzxxzW8t1tyQ2Pxr1b3OU6LWtBs/EUR8wLlu5FeBfFb4Nxw28s0EYB7beDXtFrrohYLuIH1q1qkkGvWLRyDnHWsp000B8BG+uNDuZYJSY9h289TWdeaoJJNztk49K9f+NXw5MM0t1ANpU5OF64NfP7TOJHDLyGxtPavJqUxI6C3vxIy7j7DjirQYDkEDncRXLx3RXktx7Vo2959zOcmuWULDN37Rxnh+3y9qPtH03ds81nrcLwB8p9u9Pjk8xSduff0rFlMvySMse7Ge4AFDSFsYO3jNVVYYAXrnn2pGYyKOOnVgetTYhkrTbpDj5hnGW5pxZWXKnkdRjioMMApPrk9KcPvZxgfTrVokfuLSHjPQZ9qeshVgVI/wCBVEx9s/hSK2GGQtMslBbk7gee1IzdEIyM1GuexADHrijnJYHJ6dD+lSwJmkXkg980xn+XIOF+lREj5d3cdMUjSZyEGCegpATyN5a5QkZGTk01ccYyV6461EzSLjBIA6s2MZpiSM2Dnv8AhVgWGYnONwNIJHxgHHHTrmoC27nPzewpQdqjOen3un4UWYE/m7cPzk9s8ZqY3Chf7xJxVX5SPmbil3Hy1APOeeKlgWY5CzYx78VYS4MK53YBH3feqfmYAxlCDmkWY55PIPB4pFI0FvJVyN/0p/8Aa0obDHgdvWsrcF3MCck9T2pfMLKWycD0wTSsSag1YNwV59euKsxagjKxyfxrnpGXhui4PXrT4mbaNrcU1G40dNBeRFSAVPpuqZriErgpkZ+8Olcr9oMfLMwHXIIpz3jKp3N06c0+XsXdm+4jPQHH1qpMyJwW/Drms6O8Ztq7/wAKiluBMzDdio5WVcstcFvTHvSrtkY4GKyWkO75jk+gqaG+2sAMe+TWUqbtdlKXY0DGrLhl4HYcVxHjLS18ssqqPcmuxkuFKl93yg4xmsbxBGkto3Rh15rbDVHTmhS13PI7OMy6gsWTnpjt1r6V+G+khLGDC4PGa8E0Wy87xAQegP3ce9fU/wAOdN22cLbcDbnpX0VepdJI6cLHmL3iSEw6aee2MVw9tGy816D42YRWyr045rho1Ea4bII/Ss4L3bmtTSVipqQDR8rntXGalaiN3+UEHjGea7mZDJF0OcZGK5bXo9sO4DB25PfuetVHcyex5trQMcxGRjONq9vesh281QrELzgHrWxqy+ZNuBB9fastoWZ92cj+6K7I7HJIrlSx7s392pooyucDGab85kLYJGe2Ku28PyjJG3rg8YqiSiyq0mwkcE4zzj2qJkCEKSTg5ODxV2aGMsxGCx96hFvuGAvQ5qyCrhcbX5XtkYqPbt5HMfU5FXxahv8AZPuM1VmjP3VYc/xUAMClm2jp1NTK20gdu+aiRQr/ACjbjAYfhVlY1bjAJ7EVLKRMZfLOQCF6AZyKR2bjGMfnzTGbOPpiljwxABCrxx+NIZJJJuZg5zgjpSxsGYDB+XoKrt90lfuk5z7U5OVJ7dqhgdx4NRfOUHLGvZNFt4ZrdNwUADIJ4rwzwrcqs2Ay7unv1r2rw7cBrZc4ztzya+fxibkO7Nx9LtDz5I/EVUbQbSRSPKAyfSrhm3KuCPzphuEVsZJry4uXcRQ/4RezmzlFB6ZNQnwdbSgKEUcc8GtbzxySeO3f8aXzuSQwzjr7Vrzy7kHOTeA7OQcBRnHFZlx8PrfLr5asrHOCM12XnGRvlbI6URyHAZnPuOKtV5x6jRwLfDGJdxWEBj3H+FUrn4XxtGMRbSvfGa9NMnlucfrSSThVzu+YfrWixU0UeQ3HwvCoVCcEdDgVkz/DZuSYiueDivc1kWRjnqexpm2NlJZVPrxWixkgsz58uPAlxCuFHTkD1rLl8L3tsxJz9K+jZrG1nw2xMD2qpNodqzbTGPmOeOldEcb3QWZ87tpV4nBXp3pqx3UDMWjOMcc//Wr3+XwrbSMeFyRzwKz5/AsEg5UVt9bhLoT73Q8Sjkl25ZeM4qTzDGpGenbGK9buPAMS5G1Sp9BWZceBI1BwmOORjml7eD1Hr1PPY22qSy5XHAqVZDIVDNhQM47/AErq5vBpXJRfoSM/hWXceH5YG/i+pqlUg+ozO2kcdmPHP9KM7lAIzjjGe9SNYSxvlicryKgk3fKdm3nrmtdOgHVeAtefR9XQM+0E4C5r7j+EXjE3FrCNxIwOK/Pe0Z47wOpIO7luBivrj4G6i7wwKS3bnNc9WK3PQwk7Ox9d/wBoGW2yD1FcxqjbsgHnPAq9p03mWIJOeKy9R5zXEe9o9TltUYqW56GuQ1RT83fPNddqy7mOBkd65i/QjOVOewyKiUxqBx+oW5LEKv6Vzl5atyNuOMc12N5DuyW61i3VuWyRxx0qVIr2Zzf2ckgAfMOM1YjtCvUc9a0VsSOf1xVyGxG0kruJ46cVXPoZ8hlR2PRjketSyWuMg9Oua147ERqVUZHueKbNCeF49TxUcw+QzI7VlxtG49hmrNvblpGHHXtU8cJk5X5a07GzwASN3pgVfORyGD4kxbWOMEn3r5u+JWrXL3rQpuweOBX1H4k0lriE8sB0xXmOofDaO9u2leNQOxbrW1KtGm7s8/F1OVWR80vp9w2GZScnvVy3sXCjEZx7CvoeP4Y2+OVRvYCpV+G0CquIVUe1ej9egzxj5z1DSLr5dkbHjJ4rLk0+fd/q2OfvcfpX09/wrmJediH8OaYfhjFJ/wAs0+Y7unSp+vQA+YxY3IXCxsUzkccipF0+5/54sxz6V9Mr8LbdG4RaePhfCP8AlmM9c8UfXoCuz5nj0W86LAwJxWpbadfqm0xkgcA96+iV+HcCsCyKOMDpVqHwHbZOVQetQ8dBhzHzrFpd8/Hl988+lKmlXmVZo+hGfbmvotvBFoy4Cc9OlM/4Qe16EA/8BHFQ8Yn0KueWeF7m/wBOdCyMOcDk17X4R8ZXFusSu3J7dcVnR+D4IduAD82e1XIdHS3UbSMetKONSZpdNHqum+LvNjxI3OMVfk1zeqqj4LDqK8ojvTbrwSD+lXYdeKMuWyy9ODXZHGRe7M2j17w/p63E3mt1z3FdzDJBaIoB/SvCtN+If2VRHlgcZPSrrfFAbQAWz6k10wxUO4ctz6B0zUo2XaWBGehqDxJ4ctNYt2G1Scdq8Msfit5bYL/L3611enfFm3kVgz4GK6PrFOatcw5Gnc8k+L3wl2LLLFFjg4IFfL2s6XLpl28UitwchscD6195eKPFVjrFi4yCSO9fM/jnw7DqF8xj24zjpkmvOqShfc2UW0eKFj8wU5GM9OhpnmGNQxO3JI5rvZPBMnRAwXPTFVp/BjtuzGTz3HSuT2kRNWOJ4RSF6g5Ytx+VIrO3RuHGM56Guun8GybtoGFxzkGoZPBsu0EkbRxxml7SHcpJnOLIW3/MQVzxwT1HNOjk+85xsbpg/pW43hW4jV3GD2yc8moP+EelViRHj5eeuM1fNELMzfNEfLDbwQMdPypZH3bd2A3JPTmrTaTPGhHlEtnGemKifTgVPmBunDfjTTTEQwzpk52MB/fo8wsofAH93HShoT0UhlA+6Bim+WZGBYbRztOQB2NOxLF3eZtLMWUHCtjABFOZV3IRtY98nkmmKwbehBKnAB9DRuDRjapbDfxUWAlDbZGyqjafm4xmneY6swUDb157VXZepJzuGcDtUm8R44O4g9DRYaJFMmQdqbWYE5FGSy8BUHb3NRbW/dnjcRn5qdJ8y8L82SQM9MVLQww7Rk8Bj7cUxmRG+6HHTr1p+143IAYqOccd+1JgbSNu1AfXOCfSlYDsYbrJ2de4254HpT2m+dTjJPHXH41tr4akVdvzY9RTR4ZdWYE7gvsKptHOZLXH8Sbtp4x1xSNMsq+WrkcZJ6D6VpjRJY8O44X164z0qFtFmj3KDn0wvX0qNGJlCRvLDDZliMjkVHJcZGcnJG3/APVirVxpV0qkpwW46dKiazuAG+UknjPtRp0Ju0VJMr65XsAOc+tLbwSMQqFueoUcVPb6XNI3K5w2ff8Aziu78J+DTdSI7pge4o5dblK7HeCfCD3UiuyZBPG4cV9G+AfCIt0Vnj2hcE4FY3hPwvHBEhKKoFd//aUGl2mA6g4rW1z0qSUdTUvryOztyFPCjk1414+8aJI0kKOCo64NT+PPiNFYWzIJQGI52184+JviF50koWQM7EfeGa1jA1nU0N3xV4iZlZQe33s8V414h1CSSZt8rcsSD2rdvNUk1CNiWHPXbXB6/O3mABsEHjPPp1zXXTjqccpHV+DG2SbifvH0HFd/JebI2+f5cY6815x4UlKxr03EnoK6y6mYxAFg2T24xxUy3Ki7IlvLxtzBTtGM/Mea5zUr0/MN4HYgk1duJvLiJccH+IHmuP1Od1+ZypIYnqTz2qlG5LkTXV4q7Qqb2I4bPSs66mHmHDsAvBLEY61A1wpyG4PdeoqGS4UKR5eVbvjitFGxIkqmTO3DbjncOtWdI0tr+6ijH8WAc9qrQ75nCcZ6EnjFel/DHwytzeRMw3c88c1ZJ7l8BfhmkkkMxjyWI4NfZ/hnwPDbWKEoBgdBXmfwV8Ox21jCdv3cHkV7xDdR2trjpxXn1JXZd7I8w8eWpsY2EangeleeSTuQjAsrY5AJ5r1vxYsd8rkkGvL70x2srI2NvI61zSkjenK+5jateSSRsvXiuD1TTftXmHPPJrqtWvoo265J965bUtaWGFlyATWO70OpbGFNNJYfNvwBwOKltPGEqkJ5m0453NXL+IvE8a7lUgnpzXL2+sGe6Ox9zDgj0pezL5j1m88TGSHG/cT35rBm1gluei9ayftW63VmJzjsKx9QvfK5Dd+46cdetZ8qGj0XS9eQKOcgjJOetb0OsKwUjj8a8o0K8LKCSckeldfatJJGChBx13VLLR0V1rR2t6+57VzOpaksp6klScjPpUVw0nzA8Z9elY12pDMSCc+namkiZFLWGWRW29hkVgQzlXAcfMeM1tXJVm2kZ4wTjFZ11bliXUtuz0HTFdMEY8qZ0NjpyXUHT5uKyta8Msi7k49KXR9dFrIAxGOOGNd5Y/Z9YsxtG59vXHesJxs7scsMpK8dzxaWMWrbWXB+mai808kFVB4PpXdeMvDPkxtIEwAM5FcAwZVYEZXI+XHNZ2PKqRcHZkrMV2EnH0o+Y8cAZ6kDNR7zkDhSRyecgVIjbQdpAJ9aoyE9yW49qb5jZB6Y4A9aeqhhkDHPSmH5n3YAYcUkArMdqjHOajZmXjG4GlZywGf4R64BpnnMxUOf5YFMBy4256DP8NRlvvYBA5zz2o8xtuCAAOlIxC4wfve/FOwByQNrbTnoeKJMqxOOvNNZl3cK2Onv9KRivlknoOcdc0+UVxyyZU8DjvmhV9WOMZ/Go2k3ISq7TwCMcUpbbgZ4pcok31Hsx27lP5UnDEHPPr61GWCtwx+maYZD90ZyM45FWlYofMBkng7fwp28xsRkEZ2k1BI2MbiwcclcjpTYvlU9MHnk5NMCd5h03Zx0LDAqC4YSJyR3GF702SRsDaOf7pNMkbaF4zzngcClyllXylSYEdya2bWT5ccEY6scVmOwAVjngZOPWrNpIjHYeGIzWFWndXNImhCxSZT/AAg9B2r2jwHfBo4lzlsDpXh+75wm3AUEg16P8PdSbeiuwABAGFrpwsrM1ex9GaPcBYxtOTiteOVpJPxrktFuA0Iweep4rqbHquSeOete5E5jWtNLefad2B37Vv2OjbP+WnPpWba3qwqB3q6mtfKB+WKsDk/il4dgudLlyASUOTivhLxlpy6V4gukAyu7Ir718aXwm0uYEZG0818P/FaHy9edxxnJNcFZAccrZfJYDPUCrsFwUbk7nXA6e9Uk+bbuGGI4zUke0dWbORziuEDWjm2qj9c9PWr0cxx8vNZMOWb5uB2yKuR/K6HBIPY8Vg1qJl8SHeMggH+6afHIF68K35VV8wsQSdp6HOeKejKuBx7YrJokmEn3ePWnJkkHr7VEP72PYVJ5gVQd3OMUcoD3YqQRz64/CkXLLnJ79D39KYrEL82enY0u0vghsD60rAOLNGR3Gf4TRyuCeM9DUYxsC980u4eXtbcM9KBoUqVZOTt96a0hDFjuA6Z9KTdt4ztPHSl39sbhn86AYo4cZGVI5yev4UwdRt6HimNlV9SeTjtSfwr0fHvVCJASx4yMHuetLv8AMVlAGc9zTMZwQR19aaFDM38PoetA0SxnauSBzT45CgJI4qBTjCk8DpSk9OcZ96konP3sn5j7CkZAzZJ59jQspzzwvuaTcNuMAgc5qWAMxOANwpGV2GS3JOdufwpBgDjg9SM9aduWPJZSjD/CkAqyBdw9uppjdj2xTdwdslvwpqyHkcHHrWiGiVsexBGDgUN8y5P09qZ5isxP3fT607cGBPcetMoepwy8447CmzKGbg4P949T7U1pPm29G7Ck3bwV4DeuOc0agIzE7QxzkEHH/wBaqbEK3bIOM1YkIVQ3Gc4ODyazbiT94MdKFFslGqsw2HB7VR1CYy27jPzMMbqghuFZWPJ75FTRxi4bGMhjxU8vLK5pFXZU8J6Lt1IOQSxbOTzX0x4RVbfT0PBOO1eN+GdMCzq5XvXsunMLewQLjAHYV1upzWPXw9PlVzC8aXW7JHPHKGuVVkKlhjLHjIrS8WXW6Ze/PIrGgf5VwOvHPtXpQ+A5qnxFyRd0Qxxj2rmfECnyG2rnj6YrsY13RgEHPWua8VKsdu2MDg5qkjN7Hk2pIBcMcZA5wP5/jWbPCdu1Mlupya1LhX3uv8J5461VkUZA++Mfe6V1R2OVmS2HjIJUOD371dt9u0YX8vcVQmUKzKTs4x0q1bzDagJ56UyS1s8zjGWAHPSnbD5pYkANyQOB9BUcZbyzu4K+9R/aewGQv+TQQSXEaqy7Mtnnis+QDqVJx71ekuNy7RjPXNVbjb99cBvbpTQEMnyqGIwc9xU8KDHmE5/2f8KqLMJMmQMdx6t0qzDKPlAAwecDrQykSyMAucDnHy+lQyAsQAqkZ4XPerEpQRDjrxyf6VQmcbD/AA8etIsfDIOUXg/ewe1Sbs5UqetVkkV8NnL46joPSrELDCqeSetZsk2tDm+zSZ4yPSvT9D1cxwjPp2ryXTV3TgADYeOteiaSxjgjHXPYnJFeNjN7gdxHrYCAltp6EE5pv9sk5JbH+7XPLhu/Oc88U9GAxg/nXjgdJHrQ25PPFPOsJwRwe/Nc0jFmz8uR78U523cZwc/hQUdOupLtDAZJP97FPW73fcI3Z53VzazfLgdc+nFOFx8xIH6UAdMl0WUKG4xjcDU0cmFwxBI4GK5lb5uOcnvxipmvnjAwc880nG4HRGQFSBwaTj1ZifQcVhf2g6kDggjrU8OqBV2nqO9TsBpMvoc+1M+fpt4qrHqCcbmA/Cp1ukbOdpBHYUAOMjMuAMHPWnsxVlJHbOD05oWaPhsrgDI9Kf5ibfXPrQpMaIXYlv7o/n7VCyt5hIHt1q4XHP3Qp6HvUZVWi3E7j7VXMyijJtwI3QM2fSs+bTIW4KLjPetW4jKrkck9KpSrtUZHHcjoKPaMgxbvw9HIpK7c5/i5xXL6n4bEZLoNv54rvV5UgZH1qneQoynOCe2RW9OtKLuacqPL1heG6QN13DkjjrX1V8D2YQwevFfN2uWJF0GI4yP/ANdfSPwVwkduqhnzt5Feo5e0ijfDq0j6n0v/AI81J44/Cqeod/mwe/NWtIt55LNQqcVHeaTdOrfuiOetYeyk+h7ntI9zktT27mGOa5bUoyvykKTjOQK7i+8O3z9I23ZzWFeeDb2XjYwzznGTWEqE30N41o9WcLcL5in16ndVNogMt+ldhJ4Bv2OcMe2dtQ/8K/vQ2SrNz3FR9XqrZFOvT6s5VbdOgI/wqyluvA/Oumi+H94qgbG9Scd6tf8ACvbt9uVIo+r1X0BYil3OOaEKG+YHj0qvLCGxzt28fWu3f4d3jLkI1Upvh1ernAYc5HFH1er2IliKW1zl4IxuwTxWxaxgY9Pap5vCN5bg/KR7+tMazubVGLRNn1AqHSqdUHtIdDK168WNWXsDntXK3V6u44xk1N4o1QxFwxx16iuDuNc/eOyNxj1rKUXoeNipc0jrReBOM4Ip0l+e20fjXGLrJ4+Ygd93NN/tYyO4ztHT61ntoecdkt8m04b6U1dUVeFOWrjm1UqowfbOar/2wGB52nJFBB2j6sBgZwRwab/bKLjnOfeuK/tYsVPzE9CAcUf2ojMOeeo4qwO1Orju/J6ciol1Qup2nI6GuP8A7VG5MnOBk7aVtUQc9GPIGaOW4HXLq27OWzjjOaF1ZlUENg+1cgNTDA5bAb5sCk/tQs4CtnnpmgDsP7WaMNnksaYdXBY/Pg4/CuS/tZvmIbDIeB69qibUty5zhiecHNU9gOsbVFZl5Oe+aifUQylvmHp6Vy66hu4DYZeu407+0kZcFmXjO3OfzpIpG99rbduGG59ad9q7Z259657+0mVVIOBnvTm1QdQcgnkVomxm/wDaC27njHWnw3jxkHzCK59dRGSQeMfhR/aJ8wHr2zkU+ZkHVrrUmCpY4yeCaga+WRssAD0zjJrnRqBJbdhgOevFPXUfmO07cfN19qq7luyzb+0I0a9vYd6JGib1XpnbWJ/aOVIPB9Md+9J/aG1Rt4BGTxmk4gbbLbyY+XAB445/SmSWcIU56k7sKelZS6kBGRwOM09b4qu3cd3Q9/8APFSBak0+KQjggVB/Y6s23OUz/dNOS+CsOC2Ofl5qWO+3yA7wBz2NFwKM3h9euBjAzuqhdeG0bZtAZR2xW61x2ZgMdeaI22quDwvf8apVHEqKucZceE1y2RnIPt1I9qxrzwyY9/yMVI2jj7v0r0/y0uGxj5c8g1G+mwzFsLk/e29/anGvJdSuVHjdxYS2zZBJ4wM96pqqbgS3fBX9a9H8Q6CWTO3O3JzXn15GY5jGcjByR3r0KdRVDOULEAk8ssQjBc9utOEwVeR82epFKzZ2mMNg9eKaxdkKlsehNbsgf/qlwxJAHVT6nuPSo28yXbmM7gQ3t07ULEfLGQzN1zTpDu2r/CRzxjFSGoRxlgxeRhubPJ/lQznblDwGxtyck0kzBYwDwONvAG7ml3MctjDg/wAIwOPegk+mVhgT+Lj3HNQTRQMHHy46DjFc/wD2p8x3Z65PHSnLqvzFScjtXHyvuY8rNaSGJmXbtBznHbpVNoEcBtxx/wDqqi1+27eThV5yaYbxpFKnORxxwPrWepfKW2s0LbsZPfFQyaeiEqiDOOQe1QLM65Mj4XGelOXUNjY3DBGS2OtCk0HKa2j6HE0oZ1HX2r0nQ7a2s1XOANoI7c+leVWeuSwj5QDxmtFfFU5O1m2A8gsa1VQtRsezr4ihhj8tMBxyTmsHxF4mZbdiJT0yK84j8TyclpCe1Q3mtLdwkNIzAdBXVCojTmdjivHWsXV/NIBIcNzjNeU6hZ3qzFiGOD1B9K9tvLO2uJGZypDDAJHSsu60KGRiAAQT2712RqqKFe55NFeXMcLDaRx6ZrAv/Mmvvmf3GQa9juPC8e0hV43fw1kXHg9GmY7AVxnODkf0p/WIp6i1Mjw2BHEuBt3c5PJ6VvXEyBcNnFT2Ghizjbau3jpnrVbVrcxtgenANTzqT0B7GRfXQSN2B4A4NcjqN08gKjB56r/9etvVvNVcBQV7/X0rlLiRmkCt83POe1da2IuMkl2tyd2DxgcDmhsKqgHAPWq6sVOQcEfwgZqVUJjwq/eG4sOTxVoZNp0g+1ruJf5q+hvhT5MKxNjPAxx6V84I22TOML1DE4NeofDbxb9kxA0hBHQ0EH6F/DvWI7bTYjvHIFdJ4g8aRWtmW8wdOxr5o8E/EhWsQnmDPUDOOKueIPGrTWzqrnp91ea86cfe1OiJ6defERJLZz5nHTrXmfiPx0GkkYSV5vd+LJDvHzbO9cvrWuXDMTgls8nHArCUDTRHYax44D/8tTxXG6x44Z48CTPUda4jV/Ej7iCx461y1xqz3Um7dkA44q40uo3U1Oov9ekvLjlj1554q3od40jhixVicA+vtXKWcMtw2Sx68j2rrdFsSdjKMjPBxjFVJJIIybZ32n3LzxgOcKBgDFS3Vg0mCOn86botmFjBb1z1raWPc2eoX1rz5HYnoY+m2ptWH7vHHeup064G1EzgEYPNUjErHCqMHnnrinxRsGwvY8561kVzGnMiSIcD8zWReWpDYzyRn2q8sx27TyDyPaobjDLgFemOtAN3OcvI9uTkgjrWebolivBXHXGOe/8ASte8hOwklW59c1hyxnzCdwwpyR9a64MzuZ+oxiJi6DjrXV+A/EALLET838q58w+eWU9vWo9PtX02+VozgelFRc0Troy11PYtVsV1KxclRkjoK8T8SaWbG+dGBC5IxXtPhvUlv7YRsfmxg81zfjzw+JlMu3Jxn1rlXZnJjqNveR44QVYgFumF+XP581YbKgB+44OPai4tTFK6Hr3NReZtkAJOMd605TxLFnd5fB5GAaZLtUHCk89OlLFdKxAB/wC+hmmSSLyA2foaVrDGqoxkZ+lNKs+e7e9IrFSWH0okG5iw7HAP060JXAjyzDIXp0FIuVYqcEjBx/Ol2szYXjjkZxTGDEgk5ArQliSfL0UE9eTSeZhlz0HOKbI27LbmOeSCKSRvl3FsZ5/+tVWAduO3qxyaQyfK47ZznFMZWXbjJ9c04StvO37mRnjnNKwCPMqq4Xr2wck0rfKcjp9PWhpN2ck+nrTGk25yeccU7FCfeLH5cgAe9KWVjtXaGAox5bIW5GM5HNRqf3m5MYHt/WiwrD1bzjx95Rjj0pu4DruHHQdPrTZW/dkgYOe1N42klgBgd+aqxSGS/I3XeM84FOhmAcEDP1qN23H5WXbnJNRwyfOBkg9x+NKS0NIvU02k3MeP1xXV+B7/AMm62EkHcMLnqK45mzkjntzWh4bujDeqxPfHWsaUlGR0WPqrwtOslrH0I74rtbNiFGeAa8p8G6yjWqgnoK7W31pSRjjjjBr3Y7XOd6HUfbNmfmxRHfFmIBzXP/bjI3PBxyM061vVWXrj15q7klvxXcM2muByACDXyN8Vo915u/i5GTX1rrBE+nuOuVOOK+Wfi5ZlZHyen4GsalmhLc8xiY+Uwb5j7nipbf5mC8IR75/pVFVZWOcr7g8VcjJ2g/M7YOCRxXnyQy5Cx2nkkA1djmO5WPPp7Vnwh/M6n/dxV6MlMlun8qxaFctsy/eyenPFP5ZjkAoOfrVZGbduyp98VLHNtbO7C5I9z+dYkk24DLABV6kVJHhm+bKn07VX+diGIVR069qlWRVbOSC3FAE2F5HUrxx7molbHzD5dpxzS7geB64yx/OnyTKF4IAI9KmwDOM9OTz160pbcqlmJOcioGkbLFWzjocUsLGQhs7l7npUsCTcNx6kjn2NIzfKQCcg8DFErDcmeM9MD+lDqp439DycYpANXKuw5APUUxvlJUYXHWiSQddxAz+dIvytgn5m6/SqAcvytnv60ozGzdevXrSLt8wZ+YelNYgKcZB/lRqGo7JZCWOw+4p0eIwByx9hTPMH8ROQccml8zzFG0Enp+VGoE2RJ95COwzzSrkbhjcvTpjFRDcQC5wB1pzHdjbuVT0rIBzLtUd/rTPMHORkUjyFdufmHGe2OaaqszN82Q3p061dixVkEfKj5MduTUjSCNhgk59RUKyBcrt2jPY0uPlBB5zgc5+tNAPbbknrzn1oZ02nnbzj5qj3BsKqktjtUcjKzdNx9/WmBKwJYEEEdcinMoVQQMgnjioM4UZbHQ4pF3c5FOwDLqVowrDp9KzWbcwKhs4z16VoFWk+U87fUcdKqXCtGoAGD6g1tEqxDCVXO09RzzWrpKmS4QkfL0rIUBWUEj04rpdGtuUZR+GevvWUtTopxvI7DQokhZT9DxXc/bNtpwccdq4WGX7MqZyGNb8N40kIyOMc04bo9iMuVWMDxRdHe7Z5xVPSpjIgYtuHak8SyEqxzj/9dUdJuPl2luh+7ivbh8B50/isdbbzttJ6gDNcx4skMlrKB6da1obgBQAfasHxFLujbuTxVEvY85lbbMMn73TPFVrjCkKv3Rnt3q5ff677xC549TVG4kO1QSBk+nWto7HMzDvc+aQ+Qc8037RjB4YjAp1/93POd3fis+OUbtrdOTxVC1NJZ3bJLcE800SGNgOxORnvVJZhnG/np1GOKXzs7Pmxk/qKDOxdEx55wM8Cm3Em5fvLk+9QLIMJznnmllIVc45oCxCGPQnnOMVbsYxGwGec+o4qtIxWQll3nA+b0pYpG8zkYFA0akjFlPPIbgZqhcON3Knjr61dhHypv+6RkDuaqXUYaQnkfw7umCak0sRKp42/w9auW6M3JXdn0NVLfcvVc56EVr2+yVfkHI5HOKymxFrS8NcAKPl7ZHOa77TlO3JXPXtiuN0eENM20Yyc8V2tgyxgbshj0Ga8XFS6EORbjIUFjyxPTrUjvtYKV59hUCzfvASQDSsxbGeuc9a8tahuTLwSAak3EYyMdqih4YE889aeWDxktwc/LTsWPWQxhgQaSFmPUEH1prNu5I/IUqEsMjg55pATrMyqSTn8Kf5zcjAxnNQtGWbGfXg09crtyAenAPWpbYEgk7k4Gegp/mHacFvfjioFHmKcDvk8dKN3zZDZyc/NSFcnEh3A4BAPPvT0uGbILMSOy9qqfMoPIY5poZlxzirGaIupAvB2qBhlJqWPVG3DjAx97jH0rPDjGCM+vJqNVxjAAPrTsgNpdU24yCOcDI4NTrqChSCdufT0rnlkLOctkEZ5NPjZhldw9RzRYDcmvVK8Px6/yrPmu97AA9j39qpeY4IBH5VE022UDGRyBgHjjvUuNwNVZwuPpzlqq3E+VHPBPas1rx9yp0bnP0p0lwZI9q5Y5z0o5HsVcg/sifxFqUFrbJulZgDj64r7Y+Avwbez0+2kuItz/Kea8o/Zs+GJ1K7W/njDszAgkdATX6DeA/DEWnWMQ2jgDtX2WCwcfZqUjjq4hxfLAqaZ4JjhtUARRjpVmTwejLgqDXaOFXgDioXYelet7GHYy9vPucW3g2FusQNQP4MhH/LID612jSVXmko9nHsL20u5xMnguDn92tQN4JiH/LNTXYSNuFQN3o9jHsP20+5yv/CGwrx5agU5fCEH9xT+FdJx3pcn6Cl7KPYXtZPqc3/wh8W3GwfhVebwbG3WMflXWc4NKJOaXs49i+eXc4G48AxSA/u6wNW+HiNGwEIyRXr4ZW60yS3jmHQVzSowfQ1jXqR6nxb8SvhTKySNHHg84xXzr4j8H32i3EhdWI9K/TrXvCMN/G/yqcjtXiHxC+E8F1FKfJz+FefWwMZK6NliG9z4QkuHjVhu7/d5pizbQwLHg/wtmvQ/iJ8PJtDuXZFON33a87ZSsw+TJz82eOlfOVqLpNmnNzaitM+3G7C9hTluMKCGOAckU2MhlZsck4pGj2OCc49hXGFx/wBoZlOW6/nR55XOAQBwT0qFkDAnd0OSNvNOUBmBwx7rwccdq0QXH+btVvlwpGdwpXc8DKkgDnrTMBVcsueMU1SAuMBSw44qguOSQB2LbDjHzex4obce+Rjk7efwp3ljbg4DEYzjoKa0RjVcN196gkRSykkOSPfpULM8cTbWHv71LINrHBGMdCc1V2hmYq2MDniquA9rlhgErnOTgc0v2rL4VsE8HNV9yhg2Rkd8GkjULhhzg9KYFwXBYDIJOByTxQLjbkgjNVdoVWGe/IqRGDKTknI6KKrUsnW4YMDnJI7f4UG7/eZIBPqoqspG12xgsARz6dqasiqcgY/vUXAuLcMw3BgCBnbQb6RvnVwPqOKqBlEZBdVYcbjSed+4KqF3L0bGRVgXlvDIu5jz1w3emNeFVwOwzVHzdpGMOCvUEnFJ5jNtJ6EetBBprfZ+/naMHjoQelSreOseN/8AvMeMc/WsZZG8sZJZgQvP+fepvnV1DAHgMNp64oC5rLecY3AgHqCR/wDrqVbkKzFpPfGcdKxVnbdzhedx5OAPQU/zt2SRwRwvGTSsPmNpdUVvm4DH7qk5zVldSEeCGySMNzgDnPSufE3RQMY6jGT9Ket1uGNhA9W6VDiUmdJDqHmbh5gyBxnj6nFa+n3q5Vd/zDIPQcVxH2ofu8ZYgEDJ4I71dsdSO4E8HoawlT0LUrbna6hYrJZswUgYJJHNeOeMraKG43qoXd1K9QK9h0m8+0WzEHPGCDXnPjiER+cwGD0DAYIrowkmpWZUndHBbsBApVT0C560nG4KSx2nLdqj+Z/naTeAMg5wSaaZPmIwd2eQ3YV7Zzk6p5bbj90nnk02Rmw2Uzk8Nu4X8Kj5WMhQW3OQODjjFPkdkmZR8wI5xQA4zbsDh8cbWH60OVZNjbd/ZcVGGZVYbcM3T1pFmDJjd8v3fcUEs9Ukn3E7eecM3fNM+2NGSS5HIx70284Z8cfPWdN94/WuVos111P5vmOcc46iplvBwWICnJ64x3Arn1P7wfT+lWrX5rh88/vDWTRJrLfiNQW5z0I/lUkd4FUbs+3cCs4f6s/WnRn5U+hqGI0vtgQ8tgHg7VyBUv2geXlOuc4zk8VkxsdsfP8AF/Sn5/fD8f5VDKNJpmZ+BgYzwBmlUszKSSB1FVl/5Z/7lSx9YvrWPM7FIkxuQkkK2f4u9NZhsA3MDkdPpRH80gzzwaSP74+lUqkhkazH5i7tz8uDz2pPtgLNnlR146mo5+31NM/i/AUe0YCSTeWQBl+OV6Gq90sUysGIx/I1Jefeb61nx/8AHpP9f8aXtJRWjNLFLUNLjuI9pCncOPrXM6p4d2swXg/7IFdgv+rT6f1qG6/1Z/3DXVTxE11M5RR5vJok1pM0jJhQepPHIqq1v5eSG46EHsea7i8Vdsnyjp6e1czq3f8A3v6V7FOrKW5ic68g6bQwY7c5xzUcOqPYTKyuc53fjTbz+H/rp/SqM3SP6Gu6OornrPhL4mG3XZMxUABcg84r0a18bxXiJiUsvQkmvmez+9J/vf4V2nhuRvNX5m6+tYVIo0jsfQ+habHrMq85VsEiu2PwrS9t8hOcZ6Z7Vx3wxP76H/roP5V9JeG/+PQfQfyriZjUk7nyn4y+Chj3usWBg5GO9eZ3nwyubWVmUEjPSvuTxdGvlyfKOnpXkevRptPyr1Pasud7FxZ4JpHhWe2U/IfU9+f/ANVdTp+leWyDBCj1FdLtXc3yj7w7fWp0UeWnA6elc05s7I6C2dntjQcZ7VaKAbWPT61Lb/6tfqKtoo3ngVgbXMxpG3EHB/CovMds4OVqzN/rPwNIv3DSuPmY1ZGXbklRjnHenPIPJOSSeox1+lPj/wBWPpTf+WbUXFcyrvLMeDjFYs672K4+XsG6Cujn+5+NYt9/qB9RWsZNDK1nCWmKYIFbDaT5kQZcBj+dRWP+u/AV1UajaOB09KU5M6KUncwtFupNPuF45zyc+9dpdSLqNmSR25rkJvvN9F/ma6jTf+PU/wC7WD3udlZ89PU8n8VaM6XUmwbR1GRmuXa1lVsBWP4V6x4mUbzwOnpXJyIvzfKPyrqT0PmJRszkvs8rYwh681J5bRsdw2jtzXQf8s1qOZF/c/KPvelTuiLHPbHVmyGHIx+NIiHptOcfdrcnUeY/A+8O1F5GiibCqOR29zTQWOfZfl3BO3pTNrGM/MwP860JP+Pdv941Xk++aaFylWRzJwBwB6Yz15qBlztwfu9M1eb7pqvN95PpWsWTYj+aPjfk/wA6hkXC7mJGePp71YmqMctz60DESNvvbuv6/rT5MyAY4ZR371DH96Snfwt9aAHO3ykgbj2Uj8DUPpu4Ht0p6/eH+9Uf/LM/7xqwBtu4ndxnPNDTdMgAjkmobj/U/lTf4XoAl6x5HBPGKihb98Gk6gY2461LH901B/y2X/Pen0NFuXl5ty44449uaksJAsgO7Yd3pUUf/Hv+FMi++P8AfrjkdPMeueDfEBijEbPj8c16Rpuqb1BDDb1NeF+F/vx/WvUtDP7ivZw/wGU0d/DdfIGzuAI4/rUy3Q3ff4J9O1Y9v/qR9BUy963ehmjq4JlmtGBOTivn3412TKs0ipz2J6V7no/+oevJvjZ/x4zVjMlHzWcwruz8ueP/AK1W42b5W5Y9Rj09TUFx/HUVuzbYuT19feuWQzVgZtxDHJPcnFXtwznGTjqD0qrH94fSrK/dNc70ILPmbozg9KeVOck7gO4OKZ6/7v8ASo4f9Z/wKsZAXBmMZYKO+PWpOeDnB9KpDpJ9BUlux8889v6VIFlHIw24P1o3Hn5gPRaY3+pT/d/pVeP7poAssw+U4yTkE5xTNxZcDjd2qOLtSwn/AEz/AD6VLQE2emQCccbaRpcFlYHPuKbH/q1psn3aQrjuMHIwO+DUiyYU4+bjI/wqCP8A1zUs38H0/rQIl3Beepbk+1HJ4JA9iKSP/V09vuvQUyNVLckAsvp3pY1GGZVy3XFQZPmNU9v90/7tK5JKi4XHmZPpSqpUZID89G6VSj/1jVP6fWi5RJM3ls3vgcUzzB5bZHHaluPup9aZN90/j/KmWGzdgYXce/pSyLsYAnGB1FE3+r/Efyps33aVtAF5YKQc+9RH2+bJ71NH938P6UyOrQETuOexHO0f40kcm1lGCATnmmj/AFzf57VJF97/AD6CmAu4bgScDHX8KpzLv6mrTf8ALX8KhH9RWpY21gMsqkDHY811uk2pjUAArg1haT1T/err4fu/jWPU9ChFDLpgpTafmDda1bG9VYSAMkj1rDuj8w/3hU0bH17mtYqx2lLX7gSF88g81kabcIs7Ig+c8gsScVpax/BWDZf8f5+lerT+A8+o/eOlW9KjAOSOMf1rN166V4QPbAGc07PDVlah/qz+NaEPY5S8k/fOynC59ORVGaUyKq5Lc96uX33JPwrKb7o/Gt1sYMq3AXDLg7R0OayZl3H0A7Z61rN/qfxNZ0n3jWhNyNV25PGCOuaYzNuGeKYv3k+tSTf64fSgQ+G4Ee3nacnqM1ajZsE+oz71mN/rB9a0Ifuy1AEcrDnack8n8qarg4JbA9AaZN95v89qY38P1oA2YZhtA6Hp7VHPmSQYXC7aZZ/6w/Qfyqa4+8PpUPc1ILdtuGzgYxyK1bP7uA3PrWXb/wCsWtWz+8n+e9YzMpdjo9Lt9sanknGcV0cLFkQbdu3nr+dYuk/0rbt/8a8Ct8VzC5IHBbIAc54qxHuwR0B5/Gq6/wDLOrS/6l/96ua5rERQVYqWGUPCjNSQ4bJY4Y8gHmo4T8z/AEFEf3V/CixdyxjzFOCMD2xUmCmDjPGQKqt/FVpPup/u00MkPp3608c4OAO5Aoh/16fQ0+X7oquVWuSRKxMnJATHb1pnnBVI/i6CmL/qW/3v6ioJP9caxegEvmNgA4x6+9O8wnGMHB79aYv+ro/5Zv8AhRYdydW+UgkfMc+mKV2JbKnK9/eqrf8AHuv0P86X/lnTGSbSuf7w6t1zRvZSeN467eKjU/IPqP5GrDfdj+lMBFmK4Lc/7o/SmXEhkUleO+PWnydGqGb+hprcVzMkn2zMScHHHFdD4H8Nz+KtbggUM6bgW46Vyt//AKuSvob9mSNGuIyVUnHp716WDpxqVFcmUny3Prn4H+AxpOl26bAuAOgAzX0LZxi3t1UDHFcT8P1H2OPgdPSu3boPpX3KioxSR461bbBpOtRFjzTW+9SfwmixYkkmagYdakfrTaksrMvFQtHjNWH7U1vumgCttPejbtqRqY1ADabTqbUmq2E57U9JKavekT7xoAsr81Y2saLHeQtlcmtVf6U5azcUB81fFb4dx3lvN+73HPAxXxp438Jy6NfzZDKobtxX6PeOPut/vV8c/G6NftMnyr949vevJxlGLR0UpO58+s/XcB+HGDTtpl4xkYqKT/lr/v05j/6EP5GvjanuyaRotx+5uRnjpxUat82ePm4we9Pi+6abOx/dc96aZoPZG3Ak45pPmkPCheoFDf6wfU/yqaH/AFgqwK+TsI4GOuDz9aNuVTaeRUq/ef60y4+XbjjrUS0Fcj6kfOQ23nIprQ5jJJB53c9D7U9ep/3aF/1Z+tJMZTeIbSvXK4PHApi5kdQCVb1B4/Kn3ROHpP4W/wB0/wAq0QCqrDGecHk8cUFQwyOAx79DSR/65f8Arn/Smfwv9aCxcFtxxgjng8HFIrj5ht4PWgf6n/gJpW+8n0oAAoVCykhVO3tTc7Uzkj0OBSL/AMe7/wC9Un8KfWrQmMVvlbdGrEHO5fWmPuSPJY+o/rUsnDccfMajuPuj/dNUS9hNxLAEcE8D0H+c05iVfZkMOm7HSln+8v8Au/40R/6l/rQSIylmLKSXz2H680+PO7fnDgcbu9Qyf6yP8aT+I/7o/rQNFld25cNubOSRgn6Gmtu8xgQVQdBn8qZJwoxx8v8AWkuvvfgKBiyMcrncowWbjilhugkqEn5zxt7896bJ94f7v9DUVv1g+g/rVdCzvdDui8YAYgkdxWH42hMiyMWUHvke1XtHJ8uD6f1qDx5/x5v9BWVP+IVfQ8oWMB33zYXPO4Y9c80skBfaqyYU/KuDRN/x9IP97+dM/wCW5/z3r2zIaSy5yxGPbpnvU2x/LLYwOvbPGOetRXH+ulp8Z+X86qwBJvkbzC2CB1xgU2RXI2SMpHX3p8PzQvnn5TTE+8v+7Uks/9k="/>
          <p:cNvSpPr>
            <a:spLocks noChangeAspect="1" noChangeArrowheads="1"/>
          </p:cNvSpPr>
          <p:nvPr/>
        </p:nvSpPr>
        <p:spPr bwMode="auto">
          <a:xfrm>
            <a:off x="123825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480" y="2551611"/>
            <a:ext cx="4084320" cy="27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50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b="1" dirty="0" smtClean="0"/>
              <a:t>In November we </a:t>
            </a:r>
            <a:r>
              <a:rPr lang="hu-HU" sz="2000" b="1" dirty="0" err="1" smtClean="0"/>
              <a:t>have</a:t>
            </a:r>
            <a:r>
              <a:rPr lang="hu-HU" sz="2000" b="1" dirty="0" smtClean="0"/>
              <a:t> a </a:t>
            </a:r>
            <a:r>
              <a:rPr lang="hu-HU" sz="2000" b="1" dirty="0" err="1" smtClean="0"/>
              <a:t>student’s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day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when</a:t>
            </a:r>
            <a:r>
              <a:rPr lang="hu-HU" sz="2000" b="1" dirty="0" smtClean="0"/>
              <a:t> we </a:t>
            </a:r>
            <a:r>
              <a:rPr lang="hu-HU" sz="2000" b="1" dirty="0" err="1" smtClean="0"/>
              <a:t>have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elections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for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the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position</a:t>
            </a:r>
            <a:r>
              <a:rPr lang="hu-HU" sz="2000" b="1" dirty="0" smtClean="0"/>
              <a:t> of </a:t>
            </a:r>
            <a:r>
              <a:rPr lang="hu-HU" sz="2000" b="1" dirty="0" err="1" smtClean="0"/>
              <a:t>the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Student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Director</a:t>
            </a:r>
            <a:r>
              <a:rPr lang="hu-HU" sz="2000" b="1" dirty="0" smtClean="0"/>
              <a:t>. </a:t>
            </a:r>
            <a:r>
              <a:rPr lang="hu-HU" sz="2000" b="1" dirty="0" err="1" smtClean="0"/>
              <a:t>Classes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perform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on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stage</a:t>
            </a:r>
            <a:r>
              <a:rPr lang="hu-HU" sz="2000" b="1" dirty="0" smtClean="0"/>
              <a:t> and we </a:t>
            </a:r>
            <a:r>
              <a:rPr lang="hu-HU" sz="2000" b="1" dirty="0" err="1" smtClean="0"/>
              <a:t>do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lots</a:t>
            </a:r>
            <a:r>
              <a:rPr lang="hu-HU" sz="2000" b="1" dirty="0" smtClean="0"/>
              <a:t> of </a:t>
            </a:r>
            <a:r>
              <a:rPr lang="hu-HU" sz="2000" b="1" dirty="0" err="1" smtClean="0"/>
              <a:t>fun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activities</a:t>
            </a:r>
            <a:r>
              <a:rPr lang="hu-HU" sz="2000" b="1" dirty="0" smtClean="0"/>
              <a:t>.</a:t>
            </a:r>
            <a:endParaRPr lang="hu-HU" sz="2000" b="1" dirty="0"/>
          </a:p>
        </p:txBody>
      </p:sp>
      <p:pic>
        <p:nvPicPr>
          <p:cNvPr id="2050" name="Picture 2" descr="Fénykép megnyitás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1329945"/>
            <a:ext cx="4113847" cy="409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énykép megnyitá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8876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62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24800" y="365125"/>
            <a:ext cx="3429000" cy="45719"/>
          </a:xfrm>
        </p:spPr>
        <p:txBody>
          <a:bodyPr>
            <a:normAutofit fontScale="90000"/>
          </a:bodyPr>
          <a:lstStyle/>
          <a:p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6982" y="696687"/>
            <a:ext cx="10456817" cy="1314994"/>
          </a:xfrm>
        </p:spPr>
        <p:txBody>
          <a:bodyPr>
            <a:normAutofit/>
          </a:bodyPr>
          <a:lstStyle/>
          <a:p>
            <a:r>
              <a:rPr lang="hu-HU" sz="2000" b="1" dirty="0"/>
              <a:t>The </a:t>
            </a:r>
            <a:r>
              <a:rPr lang="hu-HU" sz="2000" b="1" dirty="0" err="1"/>
              <a:t>ribbon</a:t>
            </a:r>
            <a:r>
              <a:rPr lang="hu-HU" sz="2000" b="1" dirty="0"/>
              <a:t> </a:t>
            </a:r>
            <a:r>
              <a:rPr lang="hu-HU" sz="2000" b="1" dirty="0" err="1" smtClean="0"/>
              <a:t>giving</a:t>
            </a:r>
            <a:r>
              <a:rPr lang="hu-HU" sz="2000" b="1" dirty="0" smtClean="0"/>
              <a:t> </a:t>
            </a:r>
            <a:r>
              <a:rPr lang="hu-HU" sz="2000" b="1" dirty="0" err="1"/>
              <a:t>ceremony</a:t>
            </a:r>
            <a:r>
              <a:rPr lang="hu-HU" sz="2000" b="1" dirty="0"/>
              <a:t> is </a:t>
            </a:r>
            <a:r>
              <a:rPr lang="hu-HU" sz="2000" b="1" dirty="0" err="1"/>
              <a:t>organized</a:t>
            </a:r>
            <a:r>
              <a:rPr lang="hu-HU" sz="2000" b="1" dirty="0"/>
              <a:t> in </a:t>
            </a:r>
            <a:r>
              <a:rPr lang="hu-HU" sz="2000" b="1" dirty="0" err="1"/>
              <a:t>the</a:t>
            </a:r>
            <a:r>
              <a:rPr lang="hu-HU" sz="2000" b="1" dirty="0"/>
              <a:t> </a:t>
            </a:r>
            <a:r>
              <a:rPr lang="hu-HU" sz="2000" b="1" dirty="0" err="1"/>
              <a:t>first</a:t>
            </a:r>
            <a:r>
              <a:rPr lang="hu-HU" sz="2000" b="1" dirty="0"/>
              <a:t> </a:t>
            </a:r>
            <a:r>
              <a:rPr lang="hu-HU" sz="2000" b="1" dirty="0" err="1"/>
              <a:t>half</a:t>
            </a:r>
            <a:r>
              <a:rPr lang="hu-HU" sz="2000" b="1" dirty="0"/>
              <a:t> of </a:t>
            </a:r>
            <a:r>
              <a:rPr lang="hu-HU" sz="2000" b="1" dirty="0" err="1"/>
              <a:t>our</a:t>
            </a:r>
            <a:r>
              <a:rPr lang="hu-HU" sz="2000" b="1" dirty="0"/>
              <a:t> </a:t>
            </a:r>
            <a:r>
              <a:rPr lang="hu-HU" sz="2000" b="1" dirty="0" err="1"/>
              <a:t>school</a:t>
            </a:r>
            <a:r>
              <a:rPr lang="hu-HU" sz="2000" b="1" dirty="0"/>
              <a:t> </a:t>
            </a:r>
            <a:r>
              <a:rPr lang="hu-HU" sz="2000" b="1" dirty="0" err="1" smtClean="0"/>
              <a:t>year</a:t>
            </a:r>
            <a:r>
              <a:rPr lang="hu-HU" sz="2000" b="1" dirty="0" smtClean="0"/>
              <a:t>. </a:t>
            </a:r>
            <a:r>
              <a:rPr lang="hu-HU" sz="2000" b="1" dirty="0" err="1"/>
              <a:t>All</a:t>
            </a:r>
            <a:r>
              <a:rPr lang="hu-HU" sz="2000" b="1" dirty="0"/>
              <a:t> </a:t>
            </a:r>
            <a:r>
              <a:rPr lang="hu-HU" sz="2000" b="1" dirty="0" err="1"/>
              <a:t>the</a:t>
            </a:r>
            <a:r>
              <a:rPr lang="hu-HU" sz="2000" b="1" dirty="0"/>
              <a:t> </a:t>
            </a:r>
            <a:r>
              <a:rPr lang="hu-HU" sz="2000" b="1" dirty="0" err="1"/>
              <a:t>graduate</a:t>
            </a:r>
            <a:r>
              <a:rPr lang="hu-HU" sz="2000" b="1" dirty="0"/>
              <a:t> </a:t>
            </a:r>
            <a:r>
              <a:rPr lang="hu-HU" sz="2000" b="1" dirty="0" err="1"/>
              <a:t>students</a:t>
            </a:r>
            <a:r>
              <a:rPr lang="hu-HU" sz="2000" b="1" dirty="0"/>
              <a:t> </a:t>
            </a:r>
            <a:r>
              <a:rPr lang="hu-HU" sz="2000" b="1" dirty="0" err="1"/>
              <a:t>get</a:t>
            </a:r>
            <a:r>
              <a:rPr lang="hu-HU" sz="2000" b="1" dirty="0"/>
              <a:t> a </a:t>
            </a:r>
            <a:r>
              <a:rPr lang="hu-HU" sz="2000" b="1" dirty="0" err="1"/>
              <a:t>ribbon</a:t>
            </a:r>
            <a:r>
              <a:rPr lang="hu-HU" sz="2000" b="1" dirty="0"/>
              <a:t> </a:t>
            </a:r>
            <a:r>
              <a:rPr lang="hu-HU" sz="2000" b="1" dirty="0" err="1"/>
              <a:t>pinned</a:t>
            </a:r>
            <a:r>
              <a:rPr lang="hu-HU" sz="2000" b="1" dirty="0"/>
              <a:t> </a:t>
            </a:r>
            <a:r>
              <a:rPr lang="hu-HU" sz="2000" b="1" dirty="0" err="1"/>
              <a:t>to</a:t>
            </a:r>
            <a:r>
              <a:rPr lang="hu-HU" sz="2000" b="1" dirty="0"/>
              <a:t> </a:t>
            </a:r>
            <a:r>
              <a:rPr lang="hu-HU" sz="2000" b="1" dirty="0" err="1"/>
              <a:t>their</a:t>
            </a:r>
            <a:r>
              <a:rPr lang="hu-HU" sz="2000" b="1" dirty="0"/>
              <a:t> </a:t>
            </a:r>
            <a:r>
              <a:rPr lang="hu-HU" sz="2000" b="1" dirty="0" err="1"/>
              <a:t>shirt</a:t>
            </a:r>
            <a:r>
              <a:rPr lang="hu-HU" sz="2000" b="1" dirty="0"/>
              <a:t> </a:t>
            </a:r>
            <a:r>
              <a:rPr lang="hu-HU" sz="2000" b="1" dirty="0" err="1"/>
              <a:t>by</a:t>
            </a:r>
            <a:r>
              <a:rPr lang="hu-HU" sz="2000" b="1" dirty="0"/>
              <a:t> </a:t>
            </a:r>
            <a:r>
              <a:rPr lang="hu-HU" sz="2000" b="1" dirty="0" err="1"/>
              <a:t>their</a:t>
            </a:r>
            <a:r>
              <a:rPr lang="hu-HU" sz="2000" b="1" dirty="0"/>
              <a:t> </a:t>
            </a:r>
            <a:r>
              <a:rPr lang="hu-HU" sz="2000" b="1" dirty="0" err="1"/>
              <a:t>own</a:t>
            </a:r>
            <a:r>
              <a:rPr lang="hu-HU" sz="2000" b="1" dirty="0"/>
              <a:t> </a:t>
            </a:r>
            <a:r>
              <a:rPr lang="hu-HU" sz="2000" b="1" dirty="0" err="1"/>
              <a:t>head</a:t>
            </a:r>
            <a:r>
              <a:rPr lang="hu-HU" sz="2000" b="1" dirty="0"/>
              <a:t> </a:t>
            </a:r>
            <a:r>
              <a:rPr lang="hu-HU" sz="2000" b="1" dirty="0" err="1"/>
              <a:t>theacher,who</a:t>
            </a:r>
            <a:r>
              <a:rPr lang="hu-HU" sz="2000" b="1" dirty="0"/>
              <a:t> </a:t>
            </a:r>
            <a:r>
              <a:rPr lang="hu-HU" sz="2000" b="1" dirty="0" err="1"/>
              <a:t>also</a:t>
            </a:r>
            <a:r>
              <a:rPr lang="hu-HU" sz="2000" b="1" dirty="0"/>
              <a:t> </a:t>
            </a:r>
            <a:r>
              <a:rPr lang="hu-HU" sz="2000" b="1" dirty="0" err="1"/>
              <a:t>gets</a:t>
            </a:r>
            <a:r>
              <a:rPr lang="hu-HU" sz="2000" b="1" dirty="0"/>
              <a:t> a </a:t>
            </a:r>
            <a:r>
              <a:rPr lang="hu-HU" sz="2000" b="1" dirty="0" err="1"/>
              <a:t>ribbon</a:t>
            </a:r>
            <a:r>
              <a:rPr lang="hu-HU" sz="2000" b="1" dirty="0"/>
              <a:t>. The </a:t>
            </a:r>
            <a:r>
              <a:rPr lang="hu-HU" sz="2000" b="1" dirty="0" err="1"/>
              <a:t>ribbon</a:t>
            </a:r>
            <a:r>
              <a:rPr lang="hu-HU" sz="2000" b="1" dirty="0"/>
              <a:t> is </a:t>
            </a:r>
            <a:r>
              <a:rPr lang="hu-HU" sz="2000" b="1" dirty="0" err="1"/>
              <a:t>another</a:t>
            </a:r>
            <a:r>
              <a:rPr lang="hu-HU" sz="2000" b="1" dirty="0"/>
              <a:t> </a:t>
            </a:r>
            <a:r>
              <a:rPr lang="hu-HU" sz="2000" b="1" dirty="0" err="1"/>
              <a:t>memory</a:t>
            </a:r>
            <a:r>
              <a:rPr lang="hu-HU" sz="2000" b="1" dirty="0"/>
              <a:t> </a:t>
            </a:r>
            <a:r>
              <a:rPr lang="hu-HU" sz="2000" b="1" dirty="0" err="1"/>
              <a:t>that</a:t>
            </a:r>
            <a:r>
              <a:rPr lang="hu-HU" sz="2000" b="1" dirty="0"/>
              <a:t> </a:t>
            </a:r>
            <a:r>
              <a:rPr lang="hu-HU" sz="2000" b="1" dirty="0" err="1"/>
              <a:t>they</a:t>
            </a:r>
            <a:r>
              <a:rPr lang="hu-HU" sz="2000" b="1" dirty="0"/>
              <a:t> </a:t>
            </a:r>
            <a:r>
              <a:rPr lang="hu-HU" sz="2000" b="1" dirty="0" err="1" smtClean="0"/>
              <a:t>get</a:t>
            </a:r>
            <a:r>
              <a:rPr lang="hu-HU" sz="2000" b="1" dirty="0" smtClean="0"/>
              <a:t>. </a:t>
            </a:r>
            <a:r>
              <a:rPr lang="hu-HU" sz="2000" b="1" dirty="0"/>
              <a:t>T</a:t>
            </a:r>
            <a:r>
              <a:rPr lang="hu-HU" sz="2000" b="1" dirty="0" smtClean="0"/>
              <a:t>he </a:t>
            </a:r>
            <a:r>
              <a:rPr lang="hu-HU" sz="2000" b="1" dirty="0" err="1"/>
              <a:t>name</a:t>
            </a:r>
            <a:r>
              <a:rPr lang="hu-HU" sz="2000" b="1" dirty="0"/>
              <a:t> of </a:t>
            </a:r>
            <a:r>
              <a:rPr lang="hu-HU" sz="2000" b="1" dirty="0" err="1"/>
              <a:t>our</a:t>
            </a:r>
            <a:r>
              <a:rPr lang="hu-HU" sz="2000" b="1" dirty="0"/>
              <a:t> </a:t>
            </a:r>
            <a:r>
              <a:rPr lang="hu-HU" sz="2000" b="1" dirty="0" err="1"/>
              <a:t>school</a:t>
            </a:r>
            <a:r>
              <a:rPr lang="hu-HU" sz="2000" b="1" dirty="0"/>
              <a:t> and </a:t>
            </a:r>
            <a:r>
              <a:rPr lang="hu-HU" sz="2000" b="1" dirty="0" err="1"/>
              <a:t>the</a:t>
            </a:r>
            <a:r>
              <a:rPr lang="hu-HU" sz="2000" b="1" dirty="0"/>
              <a:t> </a:t>
            </a:r>
            <a:r>
              <a:rPr lang="hu-HU" sz="2000" b="1" dirty="0" err="1"/>
              <a:t>year</a:t>
            </a:r>
            <a:r>
              <a:rPr lang="hu-HU" sz="2000" b="1" dirty="0"/>
              <a:t> </a:t>
            </a:r>
            <a:r>
              <a:rPr lang="hu-HU" sz="2000" b="1" dirty="0" err="1"/>
              <a:t>when</a:t>
            </a:r>
            <a:r>
              <a:rPr lang="hu-HU" sz="2000" b="1" dirty="0"/>
              <a:t> </a:t>
            </a:r>
            <a:r>
              <a:rPr lang="hu-HU" sz="2000" b="1" dirty="0" err="1"/>
              <a:t>they</a:t>
            </a:r>
            <a:r>
              <a:rPr lang="hu-HU" sz="2000" b="1" dirty="0"/>
              <a:t> </a:t>
            </a:r>
            <a:r>
              <a:rPr lang="hu-HU" sz="2000" b="1" dirty="0" err="1"/>
              <a:t>started</a:t>
            </a:r>
            <a:r>
              <a:rPr lang="hu-HU" sz="2000" b="1" dirty="0"/>
              <a:t> and </a:t>
            </a:r>
            <a:r>
              <a:rPr lang="hu-HU" sz="2000" b="1" dirty="0" err="1"/>
              <a:t>finished</a:t>
            </a:r>
            <a:r>
              <a:rPr lang="hu-HU" sz="2000" b="1" dirty="0"/>
              <a:t> </a:t>
            </a:r>
            <a:r>
              <a:rPr lang="hu-HU" sz="2000" b="1" dirty="0" err="1"/>
              <a:t>school</a:t>
            </a:r>
            <a:r>
              <a:rPr lang="hu-HU" sz="2000" b="1" dirty="0"/>
              <a:t> is printed </a:t>
            </a:r>
            <a:r>
              <a:rPr lang="hu-HU" sz="2000" b="1" dirty="0" err="1"/>
              <a:t>on</a:t>
            </a:r>
            <a:r>
              <a:rPr lang="hu-HU" sz="2000" b="1" dirty="0"/>
              <a:t> it.</a:t>
            </a:r>
          </a:p>
        </p:txBody>
      </p:sp>
      <p:pic>
        <p:nvPicPr>
          <p:cNvPr id="7" name="Kép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5" y="2297524"/>
            <a:ext cx="4972595" cy="3107736"/>
          </a:xfrm>
          <a:prstGeom prst="rect">
            <a:avLst/>
          </a:prstGeom>
        </p:spPr>
      </p:pic>
      <p:pic>
        <p:nvPicPr>
          <p:cNvPr id="8" name="Kép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48" y="3146290"/>
            <a:ext cx="5005251" cy="319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0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20548" y="365126"/>
            <a:ext cx="433251" cy="166098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2514" y="365126"/>
            <a:ext cx="10517777" cy="564573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hu-HU" sz="2000" b="1" dirty="0"/>
              <a:t>The </a:t>
            </a:r>
            <a:r>
              <a:rPr lang="hu-HU" sz="2000" b="1" dirty="0" err="1"/>
              <a:t>Christmas</a:t>
            </a:r>
            <a:r>
              <a:rPr lang="hu-HU" sz="2000" b="1" dirty="0"/>
              <a:t> </a:t>
            </a:r>
            <a:r>
              <a:rPr lang="hu-HU" sz="2000" b="1" dirty="0" err="1"/>
              <a:t>concert</a:t>
            </a:r>
            <a:r>
              <a:rPr lang="hu-HU" sz="2000" b="1" dirty="0"/>
              <a:t> is a </a:t>
            </a:r>
            <a:r>
              <a:rPr lang="hu-HU" sz="2000" b="1" dirty="0" err="1"/>
              <a:t>traditional</a:t>
            </a:r>
            <a:r>
              <a:rPr lang="hu-HU" sz="2000" b="1" dirty="0"/>
              <a:t> </a:t>
            </a:r>
            <a:r>
              <a:rPr lang="hu-HU" sz="2000" b="1" dirty="0" err="1"/>
              <a:t>celebration</a:t>
            </a:r>
            <a:r>
              <a:rPr lang="hu-HU" sz="2000" b="1" dirty="0"/>
              <a:t> </a:t>
            </a:r>
            <a:r>
              <a:rPr lang="hu-HU" sz="2000" b="1" dirty="0" err="1"/>
              <a:t>at</a:t>
            </a:r>
            <a:r>
              <a:rPr lang="hu-HU" sz="2000" b="1" dirty="0"/>
              <a:t> </a:t>
            </a:r>
            <a:r>
              <a:rPr lang="hu-HU" sz="2000" b="1" dirty="0" err="1"/>
              <a:t>our</a:t>
            </a:r>
            <a:r>
              <a:rPr lang="hu-HU" sz="2000" b="1" dirty="0"/>
              <a:t> </a:t>
            </a:r>
            <a:r>
              <a:rPr lang="hu-HU" sz="2000" b="1" dirty="0" err="1"/>
              <a:t>school</a:t>
            </a:r>
            <a:r>
              <a:rPr lang="hu-HU" sz="2000" b="1" dirty="0"/>
              <a:t>. We hold it </a:t>
            </a:r>
            <a:r>
              <a:rPr lang="hu-HU" sz="2000" b="1" dirty="0" err="1"/>
              <a:t>on</a:t>
            </a:r>
            <a:r>
              <a:rPr lang="hu-HU" sz="2000" b="1" dirty="0"/>
              <a:t> </a:t>
            </a:r>
            <a:r>
              <a:rPr lang="hu-HU" sz="2000" b="1" dirty="0" err="1"/>
              <a:t>the</a:t>
            </a:r>
            <a:r>
              <a:rPr lang="hu-HU" sz="2000" b="1" dirty="0"/>
              <a:t> last </a:t>
            </a:r>
            <a:r>
              <a:rPr lang="hu-HU" sz="2000" b="1" dirty="0" err="1"/>
              <a:t>day</a:t>
            </a:r>
            <a:r>
              <a:rPr lang="hu-HU" sz="2000" b="1" dirty="0"/>
              <a:t> </a:t>
            </a:r>
            <a:r>
              <a:rPr lang="hu-HU" sz="2000" b="1" dirty="0" err="1"/>
              <a:t>before</a:t>
            </a:r>
            <a:r>
              <a:rPr lang="hu-HU" sz="2000" b="1" dirty="0"/>
              <a:t> </a:t>
            </a:r>
            <a:r>
              <a:rPr lang="hu-HU" sz="2000" b="1" dirty="0" err="1"/>
              <a:t>the</a:t>
            </a:r>
            <a:r>
              <a:rPr lang="hu-HU" sz="2000" b="1" dirty="0"/>
              <a:t> </a:t>
            </a:r>
            <a:r>
              <a:rPr lang="hu-HU" sz="2000" b="1" dirty="0" err="1"/>
              <a:t>winter</a:t>
            </a:r>
            <a:r>
              <a:rPr lang="hu-HU" sz="2000" b="1" dirty="0"/>
              <a:t> </a:t>
            </a:r>
            <a:r>
              <a:rPr lang="hu-HU" sz="2000" b="1" dirty="0" err="1" smtClean="0"/>
              <a:t>break</a:t>
            </a:r>
            <a:r>
              <a:rPr lang="hu-HU" sz="2000" b="1" dirty="0"/>
              <a:t>.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There</a:t>
            </a:r>
            <a:r>
              <a:rPr lang="hu-HU" sz="2000" b="1" dirty="0" smtClean="0"/>
              <a:t> </a:t>
            </a:r>
            <a:r>
              <a:rPr lang="hu-HU" sz="2000" b="1" dirty="0" err="1"/>
              <a:t>are</a:t>
            </a:r>
            <a:r>
              <a:rPr lang="hu-HU" sz="2000" b="1" dirty="0"/>
              <a:t> no </a:t>
            </a:r>
            <a:r>
              <a:rPr lang="hu-HU" sz="2000" b="1" dirty="0" err="1"/>
              <a:t>lessons</a:t>
            </a:r>
            <a:r>
              <a:rPr lang="hu-HU" sz="2000" b="1" dirty="0"/>
              <a:t> </a:t>
            </a:r>
            <a:r>
              <a:rPr lang="hu-HU" sz="2000" b="1" dirty="0" err="1"/>
              <a:t>on</a:t>
            </a:r>
            <a:r>
              <a:rPr lang="hu-HU" sz="2000" b="1" dirty="0"/>
              <a:t> </a:t>
            </a:r>
            <a:r>
              <a:rPr lang="hu-HU" sz="2000" b="1" dirty="0" err="1"/>
              <a:t>this</a:t>
            </a:r>
            <a:r>
              <a:rPr lang="hu-HU" sz="2000" b="1" dirty="0"/>
              <a:t> </a:t>
            </a:r>
            <a:r>
              <a:rPr lang="hu-HU" sz="2000" b="1" dirty="0" err="1"/>
              <a:t>day</a:t>
            </a:r>
            <a:r>
              <a:rPr lang="hu-HU" sz="2000" b="1" dirty="0"/>
              <a:t>. The </a:t>
            </a:r>
            <a:r>
              <a:rPr lang="hu-HU" sz="2000" b="1" dirty="0" err="1"/>
              <a:t>concert</a:t>
            </a:r>
            <a:r>
              <a:rPr lang="hu-HU" sz="2000" b="1" dirty="0"/>
              <a:t> is </a:t>
            </a:r>
            <a:r>
              <a:rPr lang="hu-HU" sz="2000" b="1" dirty="0" err="1"/>
              <a:t>given</a:t>
            </a:r>
            <a:r>
              <a:rPr lang="hu-HU" sz="2000" b="1" dirty="0"/>
              <a:t> </a:t>
            </a:r>
            <a:r>
              <a:rPr lang="hu-HU" sz="2000" b="1" dirty="0" err="1"/>
              <a:t>by</a:t>
            </a:r>
            <a:r>
              <a:rPr lang="hu-HU" sz="2000" b="1" dirty="0"/>
              <a:t> </a:t>
            </a:r>
            <a:r>
              <a:rPr lang="hu-HU" sz="2000" b="1" dirty="0" err="1"/>
              <a:t>the</a:t>
            </a:r>
            <a:r>
              <a:rPr lang="hu-HU" sz="2000" b="1" dirty="0"/>
              <a:t> </a:t>
            </a:r>
            <a:r>
              <a:rPr lang="hu-HU" sz="2000" b="1" dirty="0" err="1"/>
              <a:t>talented</a:t>
            </a:r>
            <a:r>
              <a:rPr lang="hu-HU" sz="2000" b="1" dirty="0"/>
              <a:t> </a:t>
            </a:r>
            <a:r>
              <a:rPr lang="hu-HU" sz="2000" b="1" dirty="0" err="1" smtClean="0"/>
              <a:t>students</a:t>
            </a:r>
            <a:r>
              <a:rPr lang="hu-HU" sz="2000" b="1" dirty="0" smtClean="0"/>
              <a:t>.  </a:t>
            </a:r>
            <a:r>
              <a:rPr lang="hu-HU" sz="2000" b="1" dirty="0" err="1" smtClean="0"/>
              <a:t>They</a:t>
            </a:r>
            <a:r>
              <a:rPr lang="hu-HU" sz="2000" b="1" dirty="0" smtClean="0"/>
              <a:t> </a:t>
            </a:r>
            <a:r>
              <a:rPr lang="hu-HU" sz="2000" b="1" dirty="0"/>
              <a:t>sing and play </a:t>
            </a:r>
            <a:r>
              <a:rPr lang="hu-HU" sz="2000" b="1" dirty="0" err="1"/>
              <a:t>instruments</a:t>
            </a:r>
            <a:r>
              <a:rPr lang="hu-HU" dirty="0"/>
              <a:t>.</a:t>
            </a:r>
          </a:p>
          <a:p>
            <a:pPr>
              <a:spcBef>
                <a:spcPts val="0"/>
              </a:spcBef>
            </a:pPr>
            <a:endParaRPr lang="hu-HU" dirty="0"/>
          </a:p>
        </p:txBody>
      </p:sp>
      <p:pic>
        <p:nvPicPr>
          <p:cNvPr id="4" name="Kép 3" descr="A képen ruházat, személy, fedett pályás, lábbelik látható&#10;&#10;Automatikusan generált leírá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674" y="1584325"/>
            <a:ext cx="2551611" cy="4426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A képen ruházat, fedett pályás, lábbelik, személy látható&#10;&#10;Automatikusan generált leírá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1" y="1593668"/>
            <a:ext cx="2577738" cy="461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086" y="1756728"/>
            <a:ext cx="2195590" cy="425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31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3143" y="696686"/>
            <a:ext cx="10700657" cy="5480277"/>
          </a:xfrm>
        </p:spPr>
        <p:txBody>
          <a:bodyPr/>
          <a:lstStyle/>
          <a:p>
            <a:pPr marL="0" indent="0" fontAlgn="base">
              <a:buNone/>
            </a:pPr>
            <a:r>
              <a:rPr lang="en-US" sz="2000" b="1" dirty="0" smtClean="0"/>
              <a:t>Mathias </a:t>
            </a:r>
            <a:r>
              <a:rPr lang="en-US" sz="2000" b="1" dirty="0"/>
              <a:t>Day  </a:t>
            </a:r>
            <a:r>
              <a:rPr lang="hu-HU" sz="2000" b="1" dirty="0" smtClean="0"/>
              <a:t>- </a:t>
            </a:r>
            <a:r>
              <a:rPr lang="en-US" sz="2000" b="1" dirty="0" smtClean="0"/>
              <a:t>We </a:t>
            </a:r>
            <a:r>
              <a:rPr lang="en-US" sz="2000" b="1" dirty="0"/>
              <a:t>celebrate the name of our school on this </a:t>
            </a:r>
            <a:r>
              <a:rPr lang="en-US" sz="2000" b="1" dirty="0" smtClean="0"/>
              <a:t>day.</a:t>
            </a:r>
            <a:r>
              <a:rPr lang="hu-HU" sz="2000" b="1" dirty="0" smtClean="0"/>
              <a:t>In </a:t>
            </a:r>
            <a:r>
              <a:rPr lang="hu-HU" sz="2000" b="1" dirty="0" err="1" smtClean="0"/>
              <a:t>the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morning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there</a:t>
            </a:r>
            <a:r>
              <a:rPr lang="hu-HU" sz="2000" b="1" dirty="0" smtClean="0"/>
              <a:t> is an </a:t>
            </a:r>
            <a:r>
              <a:rPr lang="hu-HU" sz="2000" b="1" dirty="0" err="1" smtClean="0"/>
              <a:t>official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ceremony</a:t>
            </a:r>
            <a:r>
              <a:rPr lang="hu-HU" sz="2000" b="1" dirty="0" smtClean="0"/>
              <a:t>. </a:t>
            </a:r>
            <a:r>
              <a:rPr lang="en-US" sz="2000" b="1" dirty="0" smtClean="0"/>
              <a:t>After that </a:t>
            </a:r>
            <a:r>
              <a:rPr lang="en-US" sz="2000" b="1" dirty="0"/>
              <a:t>students take part in </a:t>
            </a:r>
            <a:r>
              <a:rPr lang="en-US" sz="2000" b="1" dirty="0" smtClean="0"/>
              <a:t> </a:t>
            </a:r>
            <a:r>
              <a:rPr lang="en-US" sz="2000" b="1" dirty="0"/>
              <a:t>freely chosen </a:t>
            </a:r>
            <a:r>
              <a:rPr lang="en-US" sz="2000" b="1" dirty="0" smtClean="0"/>
              <a:t>program</a:t>
            </a:r>
            <a:r>
              <a:rPr lang="hu-HU" sz="2000" b="1" dirty="0" smtClean="0"/>
              <a:t>s, </a:t>
            </a:r>
            <a:r>
              <a:rPr lang="hu-HU" sz="2000" b="1" dirty="0" err="1" smtClean="0"/>
              <a:t>like</a:t>
            </a:r>
            <a:r>
              <a:rPr lang="hu-HU" sz="2000" b="1" dirty="0" smtClean="0"/>
              <a:t> a </a:t>
            </a:r>
            <a:r>
              <a:rPr lang="hu-HU" sz="2000" b="1" dirty="0" err="1" smtClean="0"/>
              <a:t>music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workshop</a:t>
            </a:r>
            <a:r>
              <a:rPr lang="hu-HU" sz="2000" b="1" dirty="0"/>
              <a:t> </a:t>
            </a:r>
            <a:r>
              <a:rPr lang="hu-HU" sz="2000" b="1" dirty="0" err="1" smtClean="0"/>
              <a:t>or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different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lectures</a:t>
            </a:r>
            <a:r>
              <a:rPr lang="en-US" sz="2000" b="1" dirty="0" smtClean="0"/>
              <a:t>.</a:t>
            </a:r>
            <a:r>
              <a:rPr lang="en-US" sz="2000" b="1" dirty="0"/>
              <a:t>  </a:t>
            </a:r>
          </a:p>
          <a:p>
            <a:endParaRPr lang="hu-HU" dirty="0"/>
          </a:p>
        </p:txBody>
      </p:sp>
      <p:pic>
        <p:nvPicPr>
          <p:cNvPr id="5122" name="Picture 2" descr="Fénykép megnyitá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39" y="2209526"/>
            <a:ext cx="39719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énykép megnyitá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259" y="2209526"/>
            <a:ext cx="381952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471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05394" y="505097"/>
            <a:ext cx="10648406" cy="5671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err="1" smtClean="0"/>
              <a:t>Shool</a:t>
            </a:r>
            <a:r>
              <a:rPr lang="hu-HU" sz="2000" dirty="0" smtClean="0"/>
              <a:t> </a:t>
            </a:r>
            <a:r>
              <a:rPr lang="hu-HU" sz="2000" dirty="0" err="1" smtClean="0"/>
              <a:t>leaving</a:t>
            </a:r>
            <a:r>
              <a:rPr lang="hu-HU" sz="2000" dirty="0" smtClean="0"/>
              <a:t> </a:t>
            </a:r>
            <a:r>
              <a:rPr lang="hu-HU" sz="2000" dirty="0" err="1" smtClean="0"/>
              <a:t>ceremony</a:t>
            </a:r>
            <a:r>
              <a:rPr lang="hu-HU" sz="2000" dirty="0" smtClean="0"/>
              <a:t> is in </a:t>
            </a:r>
            <a:r>
              <a:rPr lang="hu-HU" sz="2000" dirty="0" err="1" smtClean="0"/>
              <a:t>the</a:t>
            </a:r>
            <a:r>
              <a:rPr lang="hu-HU" sz="2000" dirty="0" smtClean="0"/>
              <a:t> end of </a:t>
            </a:r>
            <a:r>
              <a:rPr lang="hu-HU" sz="2000" dirty="0" err="1" smtClean="0"/>
              <a:t>April</a:t>
            </a:r>
            <a:r>
              <a:rPr lang="hu-HU" sz="2000" dirty="0" smtClean="0"/>
              <a:t>. </a:t>
            </a:r>
            <a:r>
              <a:rPr lang="hu-HU" sz="2000" dirty="0" err="1" smtClean="0"/>
              <a:t>School</a:t>
            </a:r>
            <a:r>
              <a:rPr lang="hu-HU" sz="2000" dirty="0" smtClean="0"/>
              <a:t> </a:t>
            </a:r>
            <a:r>
              <a:rPr lang="hu-HU" sz="2000" dirty="0" err="1" smtClean="0"/>
              <a:t>leavers</a:t>
            </a:r>
            <a:r>
              <a:rPr lang="hu-HU" sz="2000" dirty="0" smtClean="0"/>
              <a:t> sing </a:t>
            </a:r>
            <a:r>
              <a:rPr lang="hu-HU" sz="2000" dirty="0" err="1" smtClean="0"/>
              <a:t>traditional</a:t>
            </a:r>
            <a:r>
              <a:rPr lang="hu-HU" sz="2000" dirty="0" smtClean="0"/>
              <a:t> </a:t>
            </a:r>
            <a:r>
              <a:rPr lang="hu-HU" sz="2000" dirty="0" err="1" smtClean="0"/>
              <a:t>songs</a:t>
            </a:r>
            <a:r>
              <a:rPr lang="hu-HU" sz="2000" dirty="0" smtClean="0"/>
              <a:t> and </a:t>
            </a:r>
            <a:r>
              <a:rPr lang="hu-HU" sz="2000" dirty="0" err="1" smtClean="0"/>
              <a:t>walk</a:t>
            </a:r>
            <a:r>
              <a:rPr lang="hu-HU" sz="2000" dirty="0" smtClean="0"/>
              <a:t> </a:t>
            </a:r>
            <a:r>
              <a:rPr lang="hu-HU" sz="2000" dirty="0" err="1" smtClean="0"/>
              <a:t>around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school</a:t>
            </a:r>
            <a:r>
              <a:rPr lang="hu-HU" sz="2000" dirty="0" smtClean="0"/>
              <a:t> </a:t>
            </a:r>
            <a:r>
              <a:rPr lang="hu-HU" sz="2000" dirty="0" err="1" smtClean="0"/>
              <a:t>to</a:t>
            </a:r>
            <a:r>
              <a:rPr lang="hu-HU" sz="2000" dirty="0" smtClean="0"/>
              <a:t> </a:t>
            </a:r>
            <a:r>
              <a:rPr lang="hu-HU" sz="2000" dirty="0" err="1" smtClean="0"/>
              <a:t>say</a:t>
            </a:r>
            <a:r>
              <a:rPr lang="hu-HU" sz="2000" dirty="0" smtClean="0"/>
              <a:t> </a:t>
            </a:r>
            <a:r>
              <a:rPr lang="hu-HU" sz="2000" dirty="0" err="1" smtClean="0"/>
              <a:t>goodbye</a:t>
            </a:r>
            <a:r>
              <a:rPr lang="hu-HU" sz="2000" dirty="0" smtClean="0"/>
              <a:t> </a:t>
            </a:r>
            <a:r>
              <a:rPr lang="hu-HU" sz="2000" dirty="0" err="1" smtClean="0"/>
              <a:t>to</a:t>
            </a:r>
            <a:r>
              <a:rPr lang="hu-HU" sz="2000" dirty="0" smtClean="0"/>
              <a:t> </a:t>
            </a:r>
            <a:r>
              <a:rPr lang="hu-HU" sz="2000" dirty="0" err="1" smtClean="0"/>
              <a:t>their</a:t>
            </a:r>
            <a:r>
              <a:rPr lang="hu-HU" sz="2000" dirty="0" smtClean="0"/>
              <a:t> </a:t>
            </a:r>
            <a:r>
              <a:rPr lang="hu-HU" sz="2000" dirty="0" err="1" smtClean="0"/>
              <a:t>teachers</a:t>
            </a:r>
            <a:r>
              <a:rPr lang="hu-HU" sz="2000" dirty="0" smtClean="0"/>
              <a:t> and </a:t>
            </a:r>
            <a:r>
              <a:rPr lang="hu-HU" sz="2000" dirty="0" err="1" smtClean="0"/>
              <a:t>schoolmates</a:t>
            </a:r>
            <a:r>
              <a:rPr lang="hu-HU" sz="2000" dirty="0" smtClean="0"/>
              <a:t>. </a:t>
            </a:r>
            <a:r>
              <a:rPr lang="hu-HU" sz="2000" dirty="0" err="1" smtClean="0"/>
              <a:t>At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end is an </a:t>
            </a:r>
            <a:r>
              <a:rPr lang="hu-HU" sz="2000" dirty="0" err="1" smtClean="0"/>
              <a:t>official</a:t>
            </a:r>
            <a:r>
              <a:rPr lang="hu-HU" sz="2000" dirty="0" smtClean="0"/>
              <a:t> </a:t>
            </a:r>
            <a:r>
              <a:rPr lang="hu-HU" sz="2000" dirty="0" err="1" smtClean="0"/>
              <a:t>ceremony</a:t>
            </a:r>
            <a:r>
              <a:rPr lang="hu-HU" sz="2000" dirty="0" smtClean="0"/>
              <a:t>. </a:t>
            </a:r>
            <a:r>
              <a:rPr lang="hu-HU" sz="2000" dirty="0" err="1" smtClean="0"/>
              <a:t>After</a:t>
            </a:r>
            <a:r>
              <a:rPr lang="hu-HU" sz="2000" dirty="0" smtClean="0"/>
              <a:t> </a:t>
            </a:r>
            <a:r>
              <a:rPr lang="hu-HU" sz="2000" dirty="0" err="1" smtClean="0"/>
              <a:t>this</a:t>
            </a:r>
            <a:r>
              <a:rPr lang="hu-HU" sz="2000" dirty="0" smtClean="0"/>
              <a:t> </a:t>
            </a:r>
            <a:r>
              <a:rPr lang="hu-HU" sz="2000" dirty="0" err="1" smtClean="0"/>
              <a:t>event</a:t>
            </a:r>
            <a:r>
              <a:rPr lang="hu-HU" sz="2000" dirty="0"/>
              <a:t> </a:t>
            </a:r>
            <a:r>
              <a:rPr lang="hu-HU" sz="2000" dirty="0" err="1" smtClean="0"/>
              <a:t>starts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Matura</a:t>
            </a:r>
            <a:r>
              <a:rPr lang="hu-HU" sz="2000" dirty="0"/>
              <a:t> </a:t>
            </a:r>
            <a:r>
              <a:rPr lang="hu-HU" sz="2000" dirty="0" err="1" smtClean="0"/>
              <a:t>examination</a:t>
            </a:r>
            <a:r>
              <a:rPr lang="hu-HU" sz="2000" dirty="0" smtClean="0"/>
              <a:t>.</a:t>
            </a:r>
            <a:endParaRPr lang="hu-HU" sz="2000" dirty="0"/>
          </a:p>
        </p:txBody>
      </p:sp>
      <p:pic>
        <p:nvPicPr>
          <p:cNvPr id="6146" name="Picture 2" descr="Fénykép megnyitá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81" y="1698171"/>
            <a:ext cx="3938453" cy="262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énykép megnyitá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74" y="225552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010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6400" y="2986405"/>
            <a:ext cx="8991600" cy="1097915"/>
          </a:xfrm>
        </p:spPr>
        <p:txBody>
          <a:bodyPr>
            <a:normAutofit/>
          </a:bodyPr>
          <a:lstStyle/>
          <a:p>
            <a:r>
              <a:rPr lang="hu-HU" sz="6000" b="1" dirty="0" err="1" smtClean="0"/>
              <a:t>Thank</a:t>
            </a:r>
            <a:r>
              <a:rPr lang="hu-HU" sz="6000" b="1" dirty="0" smtClean="0"/>
              <a:t> </a:t>
            </a:r>
            <a:r>
              <a:rPr lang="hu-HU" sz="6000" b="1" dirty="0" err="1" smtClean="0"/>
              <a:t>you</a:t>
            </a:r>
            <a:r>
              <a:rPr lang="hu-HU" sz="6000" b="1" dirty="0" smtClean="0"/>
              <a:t> </a:t>
            </a:r>
            <a:r>
              <a:rPr lang="hu-HU" sz="6000" b="1" dirty="0" err="1" smtClean="0"/>
              <a:t>for</a:t>
            </a:r>
            <a:r>
              <a:rPr lang="hu-HU" sz="6000" b="1" dirty="0" smtClean="0"/>
              <a:t> </a:t>
            </a:r>
            <a:r>
              <a:rPr lang="hu-HU" sz="6000" b="1" dirty="0" err="1" smtClean="0"/>
              <a:t>your</a:t>
            </a:r>
            <a:r>
              <a:rPr lang="hu-HU" sz="6000" b="1" dirty="0" smtClean="0"/>
              <a:t> </a:t>
            </a:r>
            <a:r>
              <a:rPr lang="hu-HU" sz="6000" b="1" dirty="0" err="1" smtClean="0"/>
              <a:t>attention</a:t>
            </a:r>
            <a:endParaRPr lang="hu-HU" sz="6000" b="1" dirty="0"/>
          </a:p>
        </p:txBody>
      </p:sp>
    </p:spTree>
    <p:extLst>
      <p:ext uri="{BB962C8B-B14F-4D97-AF65-F5344CB8AC3E}">
        <p14:creationId xmlns:p14="http://schemas.microsoft.com/office/powerpoint/2010/main" val="12778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241</Words>
  <Application>Microsoft Office PowerPoint</Application>
  <PresentationFormat>Szélesvásznú</PresentationFormat>
  <Paragraphs>9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Office-téma</vt:lpstr>
      <vt:lpstr>Special days of our school</vt:lpstr>
      <vt:lpstr>On 23rd October, we commemorate the 1956 revolution and the fight for freedom. It is a national holiday in our country and every year in our school we commemorate it with a short performance.  Students have to wear their school uniforms.</vt:lpstr>
      <vt:lpstr>In November we have a student’s day when we have elections for the position of the Student Director. Classes perform on stage and we do lots of fun activities.</vt:lpstr>
      <vt:lpstr>PowerPoint-bemutató</vt:lpstr>
      <vt:lpstr>PowerPoint-bemutató</vt:lpstr>
      <vt:lpstr>PowerPoint-bemutató</vt:lpstr>
      <vt:lpstr>PowerPoint-bemutató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days of our school</dc:title>
  <dc:creator>Vargová Zuzana</dc:creator>
  <cp:lastModifiedBy>Vargová Zuzana</cp:lastModifiedBy>
  <cp:revision>4</cp:revision>
  <dcterms:created xsi:type="dcterms:W3CDTF">2024-01-17T07:16:25Z</dcterms:created>
  <dcterms:modified xsi:type="dcterms:W3CDTF">2024-01-17T07:42:33Z</dcterms:modified>
</cp:coreProperties>
</file>